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9" r:id="rId1"/>
  </p:sldMasterIdLst>
  <p:sldIdLst>
    <p:sldId id="256" r:id="rId2"/>
    <p:sldId id="258" r:id="rId3"/>
    <p:sldId id="272" r:id="rId4"/>
    <p:sldId id="257" r:id="rId5"/>
    <p:sldId id="277" r:id="rId6"/>
    <p:sldId id="278" r:id="rId7"/>
    <p:sldId id="279" r:id="rId8"/>
    <p:sldId id="280" r:id="rId9"/>
    <p:sldId id="270" r:id="rId10"/>
    <p:sldId id="281" r:id="rId11"/>
    <p:sldId id="282" r:id="rId12"/>
    <p:sldId id="283" r:id="rId13"/>
    <p:sldId id="284" r:id="rId14"/>
    <p:sldId id="285" r:id="rId15"/>
    <p:sldId id="286" r:id="rId16"/>
    <p:sldId id="287" r:id="rId17"/>
    <p:sldId id="263" r:id="rId18"/>
    <p:sldId id="288" r:id="rId19"/>
    <p:sldId id="289" r:id="rId20"/>
    <p:sldId id="290" r:id="rId21"/>
    <p:sldId id="291" r:id="rId22"/>
    <p:sldId id="292" r:id="rId23"/>
    <p:sldId id="293" r:id="rId24"/>
    <p:sldId id="294" r:id="rId25"/>
    <p:sldId id="295" r:id="rId26"/>
    <p:sldId id="296" r:id="rId27"/>
    <p:sldId id="264" r:id="rId28"/>
  </p:sldIdLst>
  <p:sldSz cx="12192000" cy="6858000"/>
  <p:notesSz cx="6858000" cy="9144000"/>
  <p:defaultTextStyle>
    <a:defPPr>
      <a:defRPr lang="en-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32353"/>
    <p:restoredTop sz="95296"/>
  </p:normalViewPr>
  <p:slideViewPr>
    <p:cSldViewPr snapToGrid="0" snapToObjects="1">
      <p:cViewPr varScale="1">
        <p:scale>
          <a:sx n="78" d="100"/>
          <a:sy n="78" d="100"/>
        </p:scale>
        <p:origin x="82" y="235"/>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diagrams/_rels/data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sv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diagrams/_rels/drawing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sv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E3317E9-AF5D-4822-9F79-F63C517D764C}"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E608A483-5971-49F6-89F4-942EF418CB53}">
      <dgm:prSet/>
      <dgm:spPr/>
      <dgm:t>
        <a:bodyPr/>
        <a:lstStyle/>
        <a:p>
          <a:pPr>
            <a:lnSpc>
              <a:spcPct val="100000"/>
            </a:lnSpc>
            <a:defRPr cap="all"/>
          </a:pPr>
          <a:r>
            <a:rPr lang="en-US" dirty="0"/>
            <a:t>Project</a:t>
          </a:r>
          <a:r>
            <a:rPr lang="tr-TR" dirty="0"/>
            <a:t> </a:t>
          </a:r>
          <a:r>
            <a:rPr lang="en-US" dirty="0" err="1"/>
            <a:t>Schem</a:t>
          </a:r>
          <a:r>
            <a:rPr lang="tr-TR" dirty="0"/>
            <a:t>A</a:t>
          </a:r>
          <a:r>
            <a:rPr lang="en-US" dirty="0"/>
            <a:t> and Description</a:t>
          </a:r>
        </a:p>
      </dgm:t>
    </dgm:pt>
    <dgm:pt modelId="{46DAFCD2-784A-435A-9293-4D4D61419EEE}" type="parTrans" cxnId="{675D9DDB-9922-4538-A327-9A17DA29C134}">
      <dgm:prSet/>
      <dgm:spPr/>
      <dgm:t>
        <a:bodyPr/>
        <a:lstStyle/>
        <a:p>
          <a:endParaRPr lang="en-US"/>
        </a:p>
      </dgm:t>
    </dgm:pt>
    <dgm:pt modelId="{CEFF4526-AE27-4BFE-99AB-C73A933C1EF9}" type="sibTrans" cxnId="{675D9DDB-9922-4538-A327-9A17DA29C134}">
      <dgm:prSet/>
      <dgm:spPr/>
      <dgm:t>
        <a:bodyPr/>
        <a:lstStyle/>
        <a:p>
          <a:endParaRPr lang="en-US"/>
        </a:p>
      </dgm:t>
    </dgm:pt>
    <dgm:pt modelId="{662C9DBB-8703-49B6-9A98-F316D2D591AE}">
      <dgm:prSet/>
      <dgm:spPr/>
      <dgm:t>
        <a:bodyPr/>
        <a:lstStyle/>
        <a:p>
          <a:pPr>
            <a:lnSpc>
              <a:spcPct val="100000"/>
            </a:lnSpc>
            <a:defRPr cap="all"/>
          </a:pPr>
          <a:r>
            <a:rPr lang="tr-TR" dirty="0"/>
            <a:t>Project </a:t>
          </a:r>
          <a:r>
            <a:rPr lang="tr-TR" dirty="0" err="1"/>
            <a:t>DesIgn</a:t>
          </a:r>
          <a:r>
            <a:rPr lang="tr-TR" dirty="0"/>
            <a:t> Plan</a:t>
          </a:r>
          <a:endParaRPr lang="en-US" dirty="0"/>
        </a:p>
      </dgm:t>
    </dgm:pt>
    <dgm:pt modelId="{F90C61A9-56D6-4A23-ACE8-270A7E43EC51}" type="parTrans" cxnId="{FD61A2D4-33E8-41CF-A0F5-CE99C9CAEB2C}">
      <dgm:prSet/>
      <dgm:spPr/>
      <dgm:t>
        <a:bodyPr/>
        <a:lstStyle/>
        <a:p>
          <a:endParaRPr lang="en-US"/>
        </a:p>
      </dgm:t>
    </dgm:pt>
    <dgm:pt modelId="{7D64F860-8EBC-4AE2-8642-2D37A383ADA4}" type="sibTrans" cxnId="{FD61A2D4-33E8-41CF-A0F5-CE99C9CAEB2C}">
      <dgm:prSet/>
      <dgm:spPr/>
      <dgm:t>
        <a:bodyPr/>
        <a:lstStyle/>
        <a:p>
          <a:endParaRPr lang="en-US"/>
        </a:p>
      </dgm:t>
    </dgm:pt>
    <dgm:pt modelId="{1F95FBF2-DC0B-4CD8-8FF3-4255C6E5E312}">
      <dgm:prSet/>
      <dgm:spPr/>
      <dgm:t>
        <a:bodyPr/>
        <a:lstStyle/>
        <a:p>
          <a:pPr>
            <a:lnSpc>
              <a:spcPct val="100000"/>
            </a:lnSpc>
            <a:defRPr cap="all"/>
          </a:pPr>
          <a:r>
            <a:rPr lang="tr-TR" dirty="0" err="1"/>
            <a:t>Success</a:t>
          </a:r>
          <a:r>
            <a:rPr lang="tr-TR" dirty="0"/>
            <a:t> </a:t>
          </a:r>
          <a:r>
            <a:rPr lang="tr-TR" dirty="0" err="1"/>
            <a:t>CrIterIa</a:t>
          </a:r>
          <a:endParaRPr lang="en-US" dirty="0"/>
        </a:p>
      </dgm:t>
    </dgm:pt>
    <dgm:pt modelId="{2D1A9A1C-60EF-4C13-811C-3EF38D36F4CB}" type="parTrans" cxnId="{EA44B7B0-FB5A-413E-B75F-10674521B765}">
      <dgm:prSet/>
      <dgm:spPr/>
      <dgm:t>
        <a:bodyPr/>
        <a:lstStyle/>
        <a:p>
          <a:endParaRPr lang="en-US"/>
        </a:p>
      </dgm:t>
    </dgm:pt>
    <dgm:pt modelId="{5951113D-D0C2-4ADE-911D-773300BF0FE2}" type="sibTrans" cxnId="{EA44B7B0-FB5A-413E-B75F-10674521B765}">
      <dgm:prSet/>
      <dgm:spPr/>
      <dgm:t>
        <a:bodyPr/>
        <a:lstStyle/>
        <a:p>
          <a:endParaRPr lang="en-US"/>
        </a:p>
      </dgm:t>
    </dgm:pt>
    <dgm:pt modelId="{CFCE88E5-5444-4E7D-94E5-D75D4704E25E}">
      <dgm:prSet/>
      <dgm:spPr/>
      <dgm:t>
        <a:bodyPr/>
        <a:lstStyle/>
        <a:p>
          <a:pPr>
            <a:lnSpc>
              <a:spcPct val="100000"/>
            </a:lnSpc>
            <a:defRPr cap="all"/>
          </a:pPr>
          <a:r>
            <a:rPr lang="tr-TR" dirty="0" err="1"/>
            <a:t>resources</a:t>
          </a:r>
          <a:endParaRPr lang="en-US" dirty="0"/>
        </a:p>
      </dgm:t>
    </dgm:pt>
    <dgm:pt modelId="{B8989B08-953C-47D4-8668-4A195945B938}" type="parTrans" cxnId="{D0963713-7862-4791-BB59-FD75FEC2261B}">
      <dgm:prSet/>
      <dgm:spPr/>
      <dgm:t>
        <a:bodyPr/>
        <a:lstStyle/>
        <a:p>
          <a:endParaRPr lang="en-US"/>
        </a:p>
      </dgm:t>
    </dgm:pt>
    <dgm:pt modelId="{716F3390-C824-486E-92A9-FD524B1B6533}" type="sibTrans" cxnId="{D0963713-7862-4791-BB59-FD75FEC2261B}">
      <dgm:prSet/>
      <dgm:spPr/>
      <dgm:t>
        <a:bodyPr/>
        <a:lstStyle/>
        <a:p>
          <a:endParaRPr lang="en-US"/>
        </a:p>
      </dgm:t>
    </dgm:pt>
    <dgm:pt modelId="{74B56B35-ABD7-470E-BC02-E67D55FC3D47}">
      <dgm:prSet/>
      <dgm:spPr/>
      <dgm:t>
        <a:bodyPr/>
        <a:lstStyle/>
        <a:p>
          <a:pPr>
            <a:lnSpc>
              <a:spcPct val="100000"/>
            </a:lnSpc>
            <a:defRPr cap="all"/>
          </a:pPr>
          <a:r>
            <a:rPr lang="tr-TR" dirty="0"/>
            <a:t>Project </a:t>
          </a:r>
          <a:r>
            <a:rPr lang="tr-TR" dirty="0" err="1"/>
            <a:t>RequIrements</a:t>
          </a:r>
          <a:endParaRPr lang="en-US" dirty="0"/>
        </a:p>
      </dgm:t>
    </dgm:pt>
    <dgm:pt modelId="{FFF991E3-00BE-479A-A2C8-D63E602A670A}" type="sibTrans" cxnId="{3DF78461-CBF8-42F0-81C3-FC505C624243}">
      <dgm:prSet/>
      <dgm:spPr/>
      <dgm:t>
        <a:bodyPr/>
        <a:lstStyle/>
        <a:p>
          <a:endParaRPr lang="en-US"/>
        </a:p>
      </dgm:t>
    </dgm:pt>
    <dgm:pt modelId="{4B33E011-13DD-423A-87A2-58C7CA4388C3}" type="parTrans" cxnId="{3DF78461-CBF8-42F0-81C3-FC505C624243}">
      <dgm:prSet/>
      <dgm:spPr/>
      <dgm:t>
        <a:bodyPr/>
        <a:lstStyle/>
        <a:p>
          <a:endParaRPr lang="en-US"/>
        </a:p>
      </dgm:t>
    </dgm:pt>
    <dgm:pt modelId="{B704EE38-71AE-FF45-BB46-8712E7D97CB7}">
      <dgm:prSet/>
      <dgm:spPr/>
      <dgm:t>
        <a:bodyPr/>
        <a:lstStyle/>
        <a:p>
          <a:pPr>
            <a:lnSpc>
              <a:spcPct val="100000"/>
            </a:lnSpc>
            <a:defRPr cap="all"/>
          </a:pPr>
          <a:r>
            <a:rPr lang="tr-TR" dirty="0" err="1"/>
            <a:t>TImelIne</a:t>
          </a:r>
          <a:endParaRPr lang="en-US" dirty="0"/>
        </a:p>
      </dgm:t>
    </dgm:pt>
    <dgm:pt modelId="{6B3380BB-3C46-C845-A52A-B3E34C829596}" type="parTrans" cxnId="{D8114B44-15A4-0449-A9AD-E5F382CFD83C}">
      <dgm:prSet/>
      <dgm:spPr/>
      <dgm:t>
        <a:bodyPr/>
        <a:lstStyle/>
        <a:p>
          <a:endParaRPr lang="en-US"/>
        </a:p>
      </dgm:t>
    </dgm:pt>
    <dgm:pt modelId="{B61607C5-E92B-6B4D-B4AE-7B136E3A534D}" type="sibTrans" cxnId="{D8114B44-15A4-0449-A9AD-E5F382CFD83C}">
      <dgm:prSet/>
      <dgm:spPr/>
      <dgm:t>
        <a:bodyPr/>
        <a:lstStyle/>
        <a:p>
          <a:endParaRPr lang="en-US"/>
        </a:p>
      </dgm:t>
    </dgm:pt>
    <dgm:pt modelId="{C1192214-DA82-429F-9CE3-780270DE04C4}" type="pres">
      <dgm:prSet presAssocID="{FE3317E9-AF5D-4822-9F79-F63C517D764C}" presName="root" presStyleCnt="0">
        <dgm:presLayoutVars>
          <dgm:dir/>
          <dgm:resizeHandles val="exact"/>
        </dgm:presLayoutVars>
      </dgm:prSet>
      <dgm:spPr/>
    </dgm:pt>
    <dgm:pt modelId="{7D07A391-69E3-4C88-B314-84FEF36045BB}" type="pres">
      <dgm:prSet presAssocID="{E608A483-5971-49F6-89F4-942EF418CB53}" presName="compNode" presStyleCnt="0"/>
      <dgm:spPr/>
    </dgm:pt>
    <dgm:pt modelId="{42ABE179-2DFF-492A-8D55-63BBDE019E6F}" type="pres">
      <dgm:prSet presAssocID="{E608A483-5971-49F6-89F4-942EF418CB53}" presName="iconBgRect" presStyleLbl="bgShp" presStyleIdx="0" presStyleCnt="6"/>
      <dgm:spPr>
        <a:prstGeom prst="round2DiagRect">
          <a:avLst>
            <a:gd name="adj1" fmla="val 29727"/>
            <a:gd name="adj2" fmla="val 0"/>
          </a:avLst>
        </a:prstGeom>
      </dgm:spPr>
    </dgm:pt>
    <dgm:pt modelId="{A53EA1AF-085B-4A69-8970-C60E1D3F088A}" type="pres">
      <dgm:prSet presAssocID="{E608A483-5971-49F6-89F4-942EF418CB53}"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encil"/>
        </a:ext>
      </dgm:extLst>
    </dgm:pt>
    <dgm:pt modelId="{3C80CCAD-FE84-427C-8F79-9302F9BC0E90}" type="pres">
      <dgm:prSet presAssocID="{E608A483-5971-49F6-89F4-942EF418CB53}" presName="spaceRect" presStyleCnt="0"/>
      <dgm:spPr/>
    </dgm:pt>
    <dgm:pt modelId="{87DB8182-8822-4243-BE71-7ECF7DF5F029}" type="pres">
      <dgm:prSet presAssocID="{E608A483-5971-49F6-89F4-942EF418CB53}" presName="textRect" presStyleLbl="revTx" presStyleIdx="0" presStyleCnt="6">
        <dgm:presLayoutVars>
          <dgm:chMax val="1"/>
          <dgm:chPref val="1"/>
        </dgm:presLayoutVars>
      </dgm:prSet>
      <dgm:spPr/>
    </dgm:pt>
    <dgm:pt modelId="{624D80FA-FF78-4A2C-9892-260B605DADDA}" type="pres">
      <dgm:prSet presAssocID="{CEFF4526-AE27-4BFE-99AB-C73A933C1EF9}" presName="sibTrans" presStyleCnt="0"/>
      <dgm:spPr/>
    </dgm:pt>
    <dgm:pt modelId="{C7AA79D8-BD30-48F1-A64A-EB2B4A83E4F8}" type="pres">
      <dgm:prSet presAssocID="{74B56B35-ABD7-470E-BC02-E67D55FC3D47}" presName="compNode" presStyleCnt="0"/>
      <dgm:spPr/>
    </dgm:pt>
    <dgm:pt modelId="{A458FA36-68C7-4C46-BC70-4736EFF0DC61}" type="pres">
      <dgm:prSet presAssocID="{74B56B35-ABD7-470E-BC02-E67D55FC3D47}" presName="iconBgRect" presStyleLbl="bgShp" presStyleIdx="1" presStyleCnt="6"/>
      <dgm:spPr>
        <a:prstGeom prst="round2DiagRect">
          <a:avLst>
            <a:gd name="adj1" fmla="val 29727"/>
            <a:gd name="adj2" fmla="val 0"/>
          </a:avLst>
        </a:prstGeom>
      </dgm:spPr>
    </dgm:pt>
    <dgm:pt modelId="{EF1E0337-F0C2-4639-9E38-7E56604F1AC0}" type="pres">
      <dgm:prSet presAssocID="{74B56B35-ABD7-470E-BC02-E67D55FC3D47}"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eckmark"/>
        </a:ext>
      </dgm:extLst>
    </dgm:pt>
    <dgm:pt modelId="{BB9FC64A-E7FA-402A-A141-D51A44D72326}" type="pres">
      <dgm:prSet presAssocID="{74B56B35-ABD7-470E-BC02-E67D55FC3D47}" presName="spaceRect" presStyleCnt="0"/>
      <dgm:spPr/>
    </dgm:pt>
    <dgm:pt modelId="{070DF507-C491-4E5A-A482-E3E80527EAE5}" type="pres">
      <dgm:prSet presAssocID="{74B56B35-ABD7-470E-BC02-E67D55FC3D47}" presName="textRect" presStyleLbl="revTx" presStyleIdx="1" presStyleCnt="6">
        <dgm:presLayoutVars>
          <dgm:chMax val="1"/>
          <dgm:chPref val="1"/>
        </dgm:presLayoutVars>
      </dgm:prSet>
      <dgm:spPr/>
    </dgm:pt>
    <dgm:pt modelId="{15ACD6E3-A543-4BE4-87AC-628D9EFD9F45}" type="pres">
      <dgm:prSet presAssocID="{FFF991E3-00BE-479A-A2C8-D63E602A670A}" presName="sibTrans" presStyleCnt="0"/>
      <dgm:spPr/>
    </dgm:pt>
    <dgm:pt modelId="{A43D7294-D826-4BA5-A7D0-0974902A9D2D}" type="pres">
      <dgm:prSet presAssocID="{662C9DBB-8703-49B6-9A98-F316D2D591AE}" presName="compNode" presStyleCnt="0"/>
      <dgm:spPr/>
    </dgm:pt>
    <dgm:pt modelId="{6E6F5C28-BADC-4EF2-A142-E8657168829F}" type="pres">
      <dgm:prSet presAssocID="{662C9DBB-8703-49B6-9A98-F316D2D591AE}" presName="iconBgRect" presStyleLbl="bgShp" presStyleIdx="2" presStyleCnt="6"/>
      <dgm:spPr>
        <a:prstGeom prst="round2DiagRect">
          <a:avLst>
            <a:gd name="adj1" fmla="val 29727"/>
            <a:gd name="adj2" fmla="val 0"/>
          </a:avLst>
        </a:prstGeom>
      </dgm:spPr>
    </dgm:pt>
    <dgm:pt modelId="{57A43E35-CAB3-47D0-BDA6-58083CDB18E5}" type="pres">
      <dgm:prSet presAssocID="{662C9DBB-8703-49B6-9A98-F316D2D591AE}"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mall paint brush"/>
        </a:ext>
      </dgm:extLst>
    </dgm:pt>
    <dgm:pt modelId="{0A3AAFA1-1E52-4542-A4AD-D6E87A6293F6}" type="pres">
      <dgm:prSet presAssocID="{662C9DBB-8703-49B6-9A98-F316D2D591AE}" presName="spaceRect" presStyleCnt="0"/>
      <dgm:spPr/>
    </dgm:pt>
    <dgm:pt modelId="{91F9376D-8046-4DBC-9465-F30F306E6D8A}" type="pres">
      <dgm:prSet presAssocID="{662C9DBB-8703-49B6-9A98-F316D2D591AE}" presName="textRect" presStyleLbl="revTx" presStyleIdx="2" presStyleCnt="6">
        <dgm:presLayoutVars>
          <dgm:chMax val="1"/>
          <dgm:chPref val="1"/>
        </dgm:presLayoutVars>
      </dgm:prSet>
      <dgm:spPr/>
    </dgm:pt>
    <dgm:pt modelId="{A18BE35D-B2A8-4292-B00F-8D7983104255}" type="pres">
      <dgm:prSet presAssocID="{7D64F860-8EBC-4AE2-8642-2D37A383ADA4}" presName="sibTrans" presStyleCnt="0"/>
      <dgm:spPr/>
    </dgm:pt>
    <dgm:pt modelId="{726D98FA-26CE-FD4E-BD9D-EB7D0CB43CE5}" type="pres">
      <dgm:prSet presAssocID="{B704EE38-71AE-FF45-BB46-8712E7D97CB7}" presName="compNode" presStyleCnt="0"/>
      <dgm:spPr/>
    </dgm:pt>
    <dgm:pt modelId="{86B2E95B-1913-7B42-9BFD-B073A9539610}" type="pres">
      <dgm:prSet presAssocID="{B704EE38-71AE-FF45-BB46-8712E7D97CB7}" presName="iconBgRect" presStyleLbl="bgShp" presStyleIdx="3" presStyleCnt="6"/>
      <dgm:spPr>
        <a:prstGeom prst="round2DiagRect">
          <a:avLst>
            <a:gd name="adj1" fmla="val 29727"/>
            <a:gd name="adj2" fmla="val 0"/>
          </a:avLst>
        </a:prstGeom>
      </dgm:spPr>
    </dgm:pt>
    <dgm:pt modelId="{C98D9FA7-9374-7842-8DAC-5DC6BFEFA36C}" type="pres">
      <dgm:prSet presAssocID="{B704EE38-71AE-FF45-BB46-8712E7D97CB7}" presName="iconRect" presStyleLbl="node1" presStyleIdx="3" presStyleCnt="6"/>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dgm:spPr>
      <dgm:extLst>
        <a:ext uri="{E40237B7-FDA0-4F09-8148-C483321AD2D9}">
          <dgm14:cNvPr xmlns:dgm14="http://schemas.microsoft.com/office/drawing/2010/diagram" id="0" name="" descr="Stopwatch with solid fill"/>
        </a:ext>
      </dgm:extLst>
    </dgm:pt>
    <dgm:pt modelId="{48C683C3-9724-3244-B2C1-ACC8159FE7DC}" type="pres">
      <dgm:prSet presAssocID="{B704EE38-71AE-FF45-BB46-8712E7D97CB7}" presName="spaceRect" presStyleCnt="0"/>
      <dgm:spPr/>
    </dgm:pt>
    <dgm:pt modelId="{AB8D84E9-6481-6743-A735-457440A1273D}" type="pres">
      <dgm:prSet presAssocID="{B704EE38-71AE-FF45-BB46-8712E7D97CB7}" presName="textRect" presStyleLbl="revTx" presStyleIdx="3" presStyleCnt="6">
        <dgm:presLayoutVars>
          <dgm:chMax val="1"/>
          <dgm:chPref val="1"/>
        </dgm:presLayoutVars>
      </dgm:prSet>
      <dgm:spPr/>
    </dgm:pt>
    <dgm:pt modelId="{7640692D-23A5-BD47-BBFE-F17EDEEBA1F1}" type="pres">
      <dgm:prSet presAssocID="{B61607C5-E92B-6B4D-B4AE-7B136E3A534D}" presName="sibTrans" presStyleCnt="0"/>
      <dgm:spPr/>
    </dgm:pt>
    <dgm:pt modelId="{EAB2C77D-4651-4764-BB51-5B4C30CF30D9}" type="pres">
      <dgm:prSet presAssocID="{1F95FBF2-DC0B-4CD8-8FF3-4255C6E5E312}" presName="compNode" presStyleCnt="0"/>
      <dgm:spPr/>
    </dgm:pt>
    <dgm:pt modelId="{BDD1DC50-0957-4099-B44D-E89BF67B2770}" type="pres">
      <dgm:prSet presAssocID="{1F95FBF2-DC0B-4CD8-8FF3-4255C6E5E312}" presName="iconBgRect" presStyleLbl="bgShp" presStyleIdx="4" presStyleCnt="6"/>
      <dgm:spPr>
        <a:prstGeom prst="round2DiagRect">
          <a:avLst>
            <a:gd name="adj1" fmla="val 29727"/>
            <a:gd name="adj2" fmla="val 0"/>
          </a:avLst>
        </a:prstGeom>
      </dgm:spPr>
    </dgm:pt>
    <dgm:pt modelId="{24C98773-CAF0-4A77-BB50-13D610AFF98A}" type="pres">
      <dgm:prSet presAssocID="{1F95FBF2-DC0B-4CD8-8FF3-4255C6E5E312}"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Ribbon"/>
        </a:ext>
      </dgm:extLst>
    </dgm:pt>
    <dgm:pt modelId="{86D4E057-10BF-44D1-BD61-85E9ADDA6240}" type="pres">
      <dgm:prSet presAssocID="{1F95FBF2-DC0B-4CD8-8FF3-4255C6E5E312}" presName="spaceRect" presStyleCnt="0"/>
      <dgm:spPr/>
    </dgm:pt>
    <dgm:pt modelId="{EBE37E33-2CF8-41DC-ABD4-5FCE9E81D826}" type="pres">
      <dgm:prSet presAssocID="{1F95FBF2-DC0B-4CD8-8FF3-4255C6E5E312}" presName="textRect" presStyleLbl="revTx" presStyleIdx="4" presStyleCnt="6">
        <dgm:presLayoutVars>
          <dgm:chMax val="1"/>
          <dgm:chPref val="1"/>
        </dgm:presLayoutVars>
      </dgm:prSet>
      <dgm:spPr/>
    </dgm:pt>
    <dgm:pt modelId="{9F90CFA4-4ADD-4587-8FF9-621E530603DB}" type="pres">
      <dgm:prSet presAssocID="{5951113D-D0C2-4ADE-911D-773300BF0FE2}" presName="sibTrans" presStyleCnt="0"/>
      <dgm:spPr/>
    </dgm:pt>
    <dgm:pt modelId="{9379E15D-40A6-47C1-83FC-5D70FEB7307D}" type="pres">
      <dgm:prSet presAssocID="{CFCE88E5-5444-4E7D-94E5-D75D4704E25E}" presName="compNode" presStyleCnt="0"/>
      <dgm:spPr/>
    </dgm:pt>
    <dgm:pt modelId="{DB6ED9F5-B93B-4EC3-9CAB-2F64D5264037}" type="pres">
      <dgm:prSet presAssocID="{CFCE88E5-5444-4E7D-94E5-D75D4704E25E}" presName="iconBgRect" presStyleLbl="bgShp" presStyleIdx="5" presStyleCnt="6"/>
      <dgm:spPr>
        <a:prstGeom prst="round2DiagRect">
          <a:avLst>
            <a:gd name="adj1" fmla="val 29727"/>
            <a:gd name="adj2" fmla="val 0"/>
          </a:avLst>
        </a:prstGeom>
      </dgm:spPr>
    </dgm:pt>
    <dgm:pt modelId="{07CF1CE6-E07B-45E9-BF58-75801A27077F}" type="pres">
      <dgm:prSet presAssocID="{CFCE88E5-5444-4E7D-94E5-D75D4704E25E}"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Books"/>
        </a:ext>
      </dgm:extLst>
    </dgm:pt>
    <dgm:pt modelId="{7EEE341A-3DBC-49C9-B90E-8FEC55C43924}" type="pres">
      <dgm:prSet presAssocID="{CFCE88E5-5444-4E7D-94E5-D75D4704E25E}" presName="spaceRect" presStyleCnt="0"/>
      <dgm:spPr/>
    </dgm:pt>
    <dgm:pt modelId="{4163CC75-641B-45AD-A777-9140B1EF9D2A}" type="pres">
      <dgm:prSet presAssocID="{CFCE88E5-5444-4E7D-94E5-D75D4704E25E}" presName="textRect" presStyleLbl="revTx" presStyleIdx="5" presStyleCnt="6">
        <dgm:presLayoutVars>
          <dgm:chMax val="1"/>
          <dgm:chPref val="1"/>
        </dgm:presLayoutVars>
      </dgm:prSet>
      <dgm:spPr/>
    </dgm:pt>
  </dgm:ptLst>
  <dgm:cxnLst>
    <dgm:cxn modelId="{D0963713-7862-4791-BB59-FD75FEC2261B}" srcId="{FE3317E9-AF5D-4822-9F79-F63C517D764C}" destId="{CFCE88E5-5444-4E7D-94E5-D75D4704E25E}" srcOrd="5" destOrd="0" parTransId="{B8989B08-953C-47D4-8668-4A195945B938}" sibTransId="{716F3390-C824-486E-92A9-FD524B1B6533}"/>
    <dgm:cxn modelId="{612DD319-17AB-9A47-8C3B-6BA5651409A2}" type="presOf" srcId="{CFCE88E5-5444-4E7D-94E5-D75D4704E25E}" destId="{4163CC75-641B-45AD-A777-9140B1EF9D2A}" srcOrd="0" destOrd="0" presId="urn:microsoft.com/office/officeart/2018/5/layout/IconLeafLabelList"/>
    <dgm:cxn modelId="{3DF78461-CBF8-42F0-81C3-FC505C624243}" srcId="{FE3317E9-AF5D-4822-9F79-F63C517D764C}" destId="{74B56B35-ABD7-470E-BC02-E67D55FC3D47}" srcOrd="1" destOrd="0" parTransId="{4B33E011-13DD-423A-87A2-58C7CA4388C3}" sibTransId="{FFF991E3-00BE-479A-A2C8-D63E602A670A}"/>
    <dgm:cxn modelId="{D8114B44-15A4-0449-A9AD-E5F382CFD83C}" srcId="{FE3317E9-AF5D-4822-9F79-F63C517D764C}" destId="{B704EE38-71AE-FF45-BB46-8712E7D97CB7}" srcOrd="3" destOrd="0" parTransId="{6B3380BB-3C46-C845-A52A-B3E34C829596}" sibTransId="{B61607C5-E92B-6B4D-B4AE-7B136E3A534D}"/>
    <dgm:cxn modelId="{0B454E50-427B-8C4E-8F47-81F48B21C9FB}" type="presOf" srcId="{E608A483-5971-49F6-89F4-942EF418CB53}" destId="{87DB8182-8822-4243-BE71-7ECF7DF5F029}" srcOrd="0" destOrd="0" presId="urn:microsoft.com/office/officeart/2018/5/layout/IconLeafLabelList"/>
    <dgm:cxn modelId="{EA44B7B0-FB5A-413E-B75F-10674521B765}" srcId="{FE3317E9-AF5D-4822-9F79-F63C517D764C}" destId="{1F95FBF2-DC0B-4CD8-8FF3-4255C6E5E312}" srcOrd="4" destOrd="0" parTransId="{2D1A9A1C-60EF-4C13-811C-3EF38D36F4CB}" sibTransId="{5951113D-D0C2-4ADE-911D-773300BF0FE2}"/>
    <dgm:cxn modelId="{49DA2EB5-E647-0443-A4E1-37D706B0AF96}" type="presOf" srcId="{74B56B35-ABD7-470E-BC02-E67D55FC3D47}" destId="{070DF507-C491-4E5A-A482-E3E80527EAE5}" srcOrd="0" destOrd="0" presId="urn:microsoft.com/office/officeart/2018/5/layout/IconLeafLabelList"/>
    <dgm:cxn modelId="{422302C2-9EA8-DE40-B7E5-256631EBC197}" type="presOf" srcId="{B704EE38-71AE-FF45-BB46-8712E7D97CB7}" destId="{AB8D84E9-6481-6743-A735-457440A1273D}" srcOrd="0" destOrd="0" presId="urn:microsoft.com/office/officeart/2018/5/layout/IconLeafLabelList"/>
    <dgm:cxn modelId="{461E1EC2-6110-0148-892B-336FB0491E4E}" type="presOf" srcId="{1F95FBF2-DC0B-4CD8-8FF3-4255C6E5E312}" destId="{EBE37E33-2CF8-41DC-ABD4-5FCE9E81D826}" srcOrd="0" destOrd="0" presId="urn:microsoft.com/office/officeart/2018/5/layout/IconLeafLabelList"/>
    <dgm:cxn modelId="{EFFA21D1-AADF-5C45-A131-A99163ABC544}" type="presOf" srcId="{662C9DBB-8703-49B6-9A98-F316D2D591AE}" destId="{91F9376D-8046-4DBC-9465-F30F306E6D8A}" srcOrd="0" destOrd="0" presId="urn:microsoft.com/office/officeart/2018/5/layout/IconLeafLabelList"/>
    <dgm:cxn modelId="{FD61A2D4-33E8-41CF-A0F5-CE99C9CAEB2C}" srcId="{FE3317E9-AF5D-4822-9F79-F63C517D764C}" destId="{662C9DBB-8703-49B6-9A98-F316D2D591AE}" srcOrd="2" destOrd="0" parTransId="{F90C61A9-56D6-4A23-ACE8-270A7E43EC51}" sibTransId="{7D64F860-8EBC-4AE2-8642-2D37A383ADA4}"/>
    <dgm:cxn modelId="{26A7CBD5-5D7D-4993-82D2-BC4633E5A166}" type="presOf" srcId="{FE3317E9-AF5D-4822-9F79-F63C517D764C}" destId="{C1192214-DA82-429F-9CE3-780270DE04C4}" srcOrd="0" destOrd="0" presId="urn:microsoft.com/office/officeart/2018/5/layout/IconLeafLabelList"/>
    <dgm:cxn modelId="{675D9DDB-9922-4538-A327-9A17DA29C134}" srcId="{FE3317E9-AF5D-4822-9F79-F63C517D764C}" destId="{E608A483-5971-49F6-89F4-942EF418CB53}" srcOrd="0" destOrd="0" parTransId="{46DAFCD2-784A-435A-9293-4D4D61419EEE}" sibTransId="{CEFF4526-AE27-4BFE-99AB-C73A933C1EF9}"/>
    <dgm:cxn modelId="{20A1BD96-FAC8-E34D-9D2B-3CF0886772D7}" type="presParOf" srcId="{C1192214-DA82-429F-9CE3-780270DE04C4}" destId="{7D07A391-69E3-4C88-B314-84FEF36045BB}" srcOrd="0" destOrd="0" presId="urn:microsoft.com/office/officeart/2018/5/layout/IconLeafLabelList"/>
    <dgm:cxn modelId="{A05DB7A6-1287-7D49-85CF-C2DEE1EEEA21}" type="presParOf" srcId="{7D07A391-69E3-4C88-B314-84FEF36045BB}" destId="{42ABE179-2DFF-492A-8D55-63BBDE019E6F}" srcOrd="0" destOrd="0" presId="urn:microsoft.com/office/officeart/2018/5/layout/IconLeafLabelList"/>
    <dgm:cxn modelId="{B6B1B1D3-D2A3-1048-AFD3-8DA660AC6F3D}" type="presParOf" srcId="{7D07A391-69E3-4C88-B314-84FEF36045BB}" destId="{A53EA1AF-085B-4A69-8970-C60E1D3F088A}" srcOrd="1" destOrd="0" presId="urn:microsoft.com/office/officeart/2018/5/layout/IconLeafLabelList"/>
    <dgm:cxn modelId="{A7918734-AABF-B04F-9CCF-2719CF024B93}" type="presParOf" srcId="{7D07A391-69E3-4C88-B314-84FEF36045BB}" destId="{3C80CCAD-FE84-427C-8F79-9302F9BC0E90}" srcOrd="2" destOrd="0" presId="urn:microsoft.com/office/officeart/2018/5/layout/IconLeafLabelList"/>
    <dgm:cxn modelId="{5BC49F2B-EE75-6C46-84DE-53B42E578991}" type="presParOf" srcId="{7D07A391-69E3-4C88-B314-84FEF36045BB}" destId="{87DB8182-8822-4243-BE71-7ECF7DF5F029}" srcOrd="3" destOrd="0" presId="urn:microsoft.com/office/officeart/2018/5/layout/IconLeafLabelList"/>
    <dgm:cxn modelId="{57E0C9F1-8575-AA46-BF47-12904F9657C8}" type="presParOf" srcId="{C1192214-DA82-429F-9CE3-780270DE04C4}" destId="{624D80FA-FF78-4A2C-9892-260B605DADDA}" srcOrd="1" destOrd="0" presId="urn:microsoft.com/office/officeart/2018/5/layout/IconLeafLabelList"/>
    <dgm:cxn modelId="{BA578374-8C0E-7F4D-B0C9-4F7FDED74A80}" type="presParOf" srcId="{C1192214-DA82-429F-9CE3-780270DE04C4}" destId="{C7AA79D8-BD30-48F1-A64A-EB2B4A83E4F8}" srcOrd="2" destOrd="0" presId="urn:microsoft.com/office/officeart/2018/5/layout/IconLeafLabelList"/>
    <dgm:cxn modelId="{42F014AD-7A7D-A947-901B-35DE4A37759B}" type="presParOf" srcId="{C7AA79D8-BD30-48F1-A64A-EB2B4A83E4F8}" destId="{A458FA36-68C7-4C46-BC70-4736EFF0DC61}" srcOrd="0" destOrd="0" presId="urn:microsoft.com/office/officeart/2018/5/layout/IconLeafLabelList"/>
    <dgm:cxn modelId="{BA074D7F-D3F3-114F-A34E-5A1A51406275}" type="presParOf" srcId="{C7AA79D8-BD30-48F1-A64A-EB2B4A83E4F8}" destId="{EF1E0337-F0C2-4639-9E38-7E56604F1AC0}" srcOrd="1" destOrd="0" presId="urn:microsoft.com/office/officeart/2018/5/layout/IconLeafLabelList"/>
    <dgm:cxn modelId="{6B8B834F-5C25-CD40-B495-3797BE8ADC81}" type="presParOf" srcId="{C7AA79D8-BD30-48F1-A64A-EB2B4A83E4F8}" destId="{BB9FC64A-E7FA-402A-A141-D51A44D72326}" srcOrd="2" destOrd="0" presId="urn:microsoft.com/office/officeart/2018/5/layout/IconLeafLabelList"/>
    <dgm:cxn modelId="{ECC6D01A-E90A-854D-8095-476912AF92F6}" type="presParOf" srcId="{C7AA79D8-BD30-48F1-A64A-EB2B4A83E4F8}" destId="{070DF507-C491-4E5A-A482-E3E80527EAE5}" srcOrd="3" destOrd="0" presId="urn:microsoft.com/office/officeart/2018/5/layout/IconLeafLabelList"/>
    <dgm:cxn modelId="{4713EFF1-74AC-BC46-924F-0403B88F32EB}" type="presParOf" srcId="{C1192214-DA82-429F-9CE3-780270DE04C4}" destId="{15ACD6E3-A543-4BE4-87AC-628D9EFD9F45}" srcOrd="3" destOrd="0" presId="urn:microsoft.com/office/officeart/2018/5/layout/IconLeafLabelList"/>
    <dgm:cxn modelId="{C6FD5728-CDB3-AD44-8F4E-28A28FDAFFFF}" type="presParOf" srcId="{C1192214-DA82-429F-9CE3-780270DE04C4}" destId="{A43D7294-D826-4BA5-A7D0-0974902A9D2D}" srcOrd="4" destOrd="0" presId="urn:microsoft.com/office/officeart/2018/5/layout/IconLeafLabelList"/>
    <dgm:cxn modelId="{EE5681BE-0193-4446-833D-BE05A9D58633}" type="presParOf" srcId="{A43D7294-D826-4BA5-A7D0-0974902A9D2D}" destId="{6E6F5C28-BADC-4EF2-A142-E8657168829F}" srcOrd="0" destOrd="0" presId="urn:microsoft.com/office/officeart/2018/5/layout/IconLeafLabelList"/>
    <dgm:cxn modelId="{4D640DA5-189B-B448-BDF5-683B469AF745}" type="presParOf" srcId="{A43D7294-D826-4BA5-A7D0-0974902A9D2D}" destId="{57A43E35-CAB3-47D0-BDA6-58083CDB18E5}" srcOrd="1" destOrd="0" presId="urn:microsoft.com/office/officeart/2018/5/layout/IconLeafLabelList"/>
    <dgm:cxn modelId="{CA1A2415-5747-624E-AD36-5D0E53795532}" type="presParOf" srcId="{A43D7294-D826-4BA5-A7D0-0974902A9D2D}" destId="{0A3AAFA1-1E52-4542-A4AD-D6E87A6293F6}" srcOrd="2" destOrd="0" presId="urn:microsoft.com/office/officeart/2018/5/layout/IconLeafLabelList"/>
    <dgm:cxn modelId="{CE996ACC-28EB-8B4A-B778-ED03FC76695A}" type="presParOf" srcId="{A43D7294-D826-4BA5-A7D0-0974902A9D2D}" destId="{91F9376D-8046-4DBC-9465-F30F306E6D8A}" srcOrd="3" destOrd="0" presId="urn:microsoft.com/office/officeart/2018/5/layout/IconLeafLabelList"/>
    <dgm:cxn modelId="{190E760E-EEA6-CD4C-9189-D85580FFE9C1}" type="presParOf" srcId="{C1192214-DA82-429F-9CE3-780270DE04C4}" destId="{A18BE35D-B2A8-4292-B00F-8D7983104255}" srcOrd="5" destOrd="0" presId="urn:microsoft.com/office/officeart/2018/5/layout/IconLeafLabelList"/>
    <dgm:cxn modelId="{27225A63-EE7F-714C-87F3-73724819299A}" type="presParOf" srcId="{C1192214-DA82-429F-9CE3-780270DE04C4}" destId="{726D98FA-26CE-FD4E-BD9D-EB7D0CB43CE5}" srcOrd="6" destOrd="0" presId="urn:microsoft.com/office/officeart/2018/5/layout/IconLeafLabelList"/>
    <dgm:cxn modelId="{5585F0A0-C2CE-7D43-B994-F992848035DC}" type="presParOf" srcId="{726D98FA-26CE-FD4E-BD9D-EB7D0CB43CE5}" destId="{86B2E95B-1913-7B42-9BFD-B073A9539610}" srcOrd="0" destOrd="0" presId="urn:microsoft.com/office/officeart/2018/5/layout/IconLeafLabelList"/>
    <dgm:cxn modelId="{ECB1558F-60B6-624F-9446-23116D2501E4}" type="presParOf" srcId="{726D98FA-26CE-FD4E-BD9D-EB7D0CB43CE5}" destId="{C98D9FA7-9374-7842-8DAC-5DC6BFEFA36C}" srcOrd="1" destOrd="0" presId="urn:microsoft.com/office/officeart/2018/5/layout/IconLeafLabelList"/>
    <dgm:cxn modelId="{021C70E5-2047-4247-B8A4-73275F83153A}" type="presParOf" srcId="{726D98FA-26CE-FD4E-BD9D-EB7D0CB43CE5}" destId="{48C683C3-9724-3244-B2C1-ACC8159FE7DC}" srcOrd="2" destOrd="0" presId="urn:microsoft.com/office/officeart/2018/5/layout/IconLeafLabelList"/>
    <dgm:cxn modelId="{5F9C9D67-85A5-8848-AEFB-3C436008018F}" type="presParOf" srcId="{726D98FA-26CE-FD4E-BD9D-EB7D0CB43CE5}" destId="{AB8D84E9-6481-6743-A735-457440A1273D}" srcOrd="3" destOrd="0" presId="urn:microsoft.com/office/officeart/2018/5/layout/IconLeafLabelList"/>
    <dgm:cxn modelId="{CB6B3D5D-04B4-3C44-A9CD-D422CD07A975}" type="presParOf" srcId="{C1192214-DA82-429F-9CE3-780270DE04C4}" destId="{7640692D-23A5-BD47-BBFE-F17EDEEBA1F1}" srcOrd="7" destOrd="0" presId="urn:microsoft.com/office/officeart/2018/5/layout/IconLeafLabelList"/>
    <dgm:cxn modelId="{C17E05E5-70A4-C24B-9637-BFEFBB7130AB}" type="presParOf" srcId="{C1192214-DA82-429F-9CE3-780270DE04C4}" destId="{EAB2C77D-4651-4764-BB51-5B4C30CF30D9}" srcOrd="8" destOrd="0" presId="urn:microsoft.com/office/officeart/2018/5/layout/IconLeafLabelList"/>
    <dgm:cxn modelId="{B5C04BFB-87F0-A945-83F0-3DF54FA3C0A5}" type="presParOf" srcId="{EAB2C77D-4651-4764-BB51-5B4C30CF30D9}" destId="{BDD1DC50-0957-4099-B44D-E89BF67B2770}" srcOrd="0" destOrd="0" presId="urn:microsoft.com/office/officeart/2018/5/layout/IconLeafLabelList"/>
    <dgm:cxn modelId="{F5D3AF4E-6EA4-4341-A70B-199C1C903A07}" type="presParOf" srcId="{EAB2C77D-4651-4764-BB51-5B4C30CF30D9}" destId="{24C98773-CAF0-4A77-BB50-13D610AFF98A}" srcOrd="1" destOrd="0" presId="urn:microsoft.com/office/officeart/2018/5/layout/IconLeafLabelList"/>
    <dgm:cxn modelId="{709C1EDB-5CE9-3843-B391-9B1975A626B2}" type="presParOf" srcId="{EAB2C77D-4651-4764-BB51-5B4C30CF30D9}" destId="{86D4E057-10BF-44D1-BD61-85E9ADDA6240}" srcOrd="2" destOrd="0" presId="urn:microsoft.com/office/officeart/2018/5/layout/IconLeafLabelList"/>
    <dgm:cxn modelId="{4D8B71EE-7730-9342-8739-9B61F9F5DFBB}" type="presParOf" srcId="{EAB2C77D-4651-4764-BB51-5B4C30CF30D9}" destId="{EBE37E33-2CF8-41DC-ABD4-5FCE9E81D826}" srcOrd="3" destOrd="0" presId="urn:microsoft.com/office/officeart/2018/5/layout/IconLeafLabelList"/>
    <dgm:cxn modelId="{9CE94F72-C70C-1047-8FFA-1B8D2BE41A66}" type="presParOf" srcId="{C1192214-DA82-429F-9CE3-780270DE04C4}" destId="{9F90CFA4-4ADD-4587-8FF9-621E530603DB}" srcOrd="9" destOrd="0" presId="urn:microsoft.com/office/officeart/2018/5/layout/IconLeafLabelList"/>
    <dgm:cxn modelId="{EC6E7F9D-D612-CA4E-B677-2B7B6037F959}" type="presParOf" srcId="{C1192214-DA82-429F-9CE3-780270DE04C4}" destId="{9379E15D-40A6-47C1-83FC-5D70FEB7307D}" srcOrd="10" destOrd="0" presId="urn:microsoft.com/office/officeart/2018/5/layout/IconLeafLabelList"/>
    <dgm:cxn modelId="{B87F8FAC-BD45-094C-94F0-A3AD42F4B94A}" type="presParOf" srcId="{9379E15D-40A6-47C1-83FC-5D70FEB7307D}" destId="{DB6ED9F5-B93B-4EC3-9CAB-2F64D5264037}" srcOrd="0" destOrd="0" presId="urn:microsoft.com/office/officeart/2018/5/layout/IconLeafLabelList"/>
    <dgm:cxn modelId="{9E32CC05-9312-7E41-BAA7-841DD63FFBC4}" type="presParOf" srcId="{9379E15D-40A6-47C1-83FC-5D70FEB7307D}" destId="{07CF1CE6-E07B-45E9-BF58-75801A27077F}" srcOrd="1" destOrd="0" presId="urn:microsoft.com/office/officeart/2018/5/layout/IconLeafLabelList"/>
    <dgm:cxn modelId="{63EEB1FF-4261-CA44-846A-37AB076E6DB2}" type="presParOf" srcId="{9379E15D-40A6-47C1-83FC-5D70FEB7307D}" destId="{7EEE341A-3DBC-49C9-B90E-8FEC55C43924}" srcOrd="2" destOrd="0" presId="urn:microsoft.com/office/officeart/2018/5/layout/IconLeafLabelList"/>
    <dgm:cxn modelId="{8D3E0E50-C0C6-9C49-9DB3-45AFC9849A74}" type="presParOf" srcId="{9379E15D-40A6-47C1-83FC-5D70FEB7307D}" destId="{4163CC75-641B-45AD-A777-9140B1EF9D2A}" srcOrd="3" destOrd="0" presId="urn:microsoft.com/office/officeart/2018/5/layout/IconLeaf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ABE179-2DFF-492A-8D55-63BBDE019E6F}">
      <dsp:nvSpPr>
        <dsp:cNvPr id="0" name=""/>
        <dsp:cNvSpPr/>
      </dsp:nvSpPr>
      <dsp:spPr>
        <a:xfrm>
          <a:off x="285843" y="587490"/>
          <a:ext cx="889980" cy="889980"/>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53EA1AF-085B-4A69-8970-C60E1D3F088A}">
      <dsp:nvSpPr>
        <dsp:cNvPr id="0" name=""/>
        <dsp:cNvSpPr/>
      </dsp:nvSpPr>
      <dsp:spPr>
        <a:xfrm>
          <a:off x="475511" y="777158"/>
          <a:ext cx="510644" cy="51064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7DB8182-8822-4243-BE71-7ECF7DF5F029}">
      <dsp:nvSpPr>
        <dsp:cNvPr id="0" name=""/>
        <dsp:cNvSpPr/>
      </dsp:nvSpPr>
      <dsp:spPr>
        <a:xfrm>
          <a:off x="1341" y="1754677"/>
          <a:ext cx="1458984" cy="5835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defRPr cap="all"/>
          </a:pPr>
          <a:r>
            <a:rPr lang="en-US" sz="1200" kern="1200" dirty="0"/>
            <a:t>Project</a:t>
          </a:r>
          <a:r>
            <a:rPr lang="tr-TR" sz="1200" kern="1200" dirty="0"/>
            <a:t> </a:t>
          </a:r>
          <a:r>
            <a:rPr lang="en-US" sz="1200" kern="1200" dirty="0" err="1"/>
            <a:t>Schem</a:t>
          </a:r>
          <a:r>
            <a:rPr lang="tr-TR" sz="1200" kern="1200" dirty="0"/>
            <a:t>A</a:t>
          </a:r>
          <a:r>
            <a:rPr lang="en-US" sz="1200" kern="1200" dirty="0"/>
            <a:t> and Description</a:t>
          </a:r>
        </a:p>
      </dsp:txBody>
      <dsp:txXfrm>
        <a:off x="1341" y="1754677"/>
        <a:ext cx="1458984" cy="583593"/>
      </dsp:txXfrm>
    </dsp:sp>
    <dsp:sp modelId="{A458FA36-68C7-4C46-BC70-4736EFF0DC61}">
      <dsp:nvSpPr>
        <dsp:cNvPr id="0" name=""/>
        <dsp:cNvSpPr/>
      </dsp:nvSpPr>
      <dsp:spPr>
        <a:xfrm>
          <a:off x="2000149" y="587490"/>
          <a:ext cx="889980" cy="889980"/>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F1E0337-F0C2-4639-9E38-7E56604F1AC0}">
      <dsp:nvSpPr>
        <dsp:cNvPr id="0" name=""/>
        <dsp:cNvSpPr/>
      </dsp:nvSpPr>
      <dsp:spPr>
        <a:xfrm>
          <a:off x="2189817" y="777158"/>
          <a:ext cx="510644" cy="51064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70DF507-C491-4E5A-A482-E3E80527EAE5}">
      <dsp:nvSpPr>
        <dsp:cNvPr id="0" name=""/>
        <dsp:cNvSpPr/>
      </dsp:nvSpPr>
      <dsp:spPr>
        <a:xfrm>
          <a:off x="1715647" y="1754677"/>
          <a:ext cx="1458984" cy="5835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defRPr cap="all"/>
          </a:pPr>
          <a:r>
            <a:rPr lang="tr-TR" sz="1200" kern="1200" dirty="0"/>
            <a:t>Project </a:t>
          </a:r>
          <a:r>
            <a:rPr lang="tr-TR" sz="1200" kern="1200" dirty="0" err="1"/>
            <a:t>RequIrements</a:t>
          </a:r>
          <a:endParaRPr lang="en-US" sz="1200" kern="1200" dirty="0"/>
        </a:p>
      </dsp:txBody>
      <dsp:txXfrm>
        <a:off x="1715647" y="1754677"/>
        <a:ext cx="1458984" cy="583593"/>
      </dsp:txXfrm>
    </dsp:sp>
    <dsp:sp modelId="{6E6F5C28-BADC-4EF2-A142-E8657168829F}">
      <dsp:nvSpPr>
        <dsp:cNvPr id="0" name=""/>
        <dsp:cNvSpPr/>
      </dsp:nvSpPr>
      <dsp:spPr>
        <a:xfrm>
          <a:off x="3714456" y="587490"/>
          <a:ext cx="889980" cy="889980"/>
        </a:xfrm>
        <a:prstGeom prst="round2DiagRect">
          <a:avLst>
            <a:gd name="adj1" fmla="val 29727"/>
            <a:gd name="adj2" fmla="val 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7A43E35-CAB3-47D0-BDA6-58083CDB18E5}">
      <dsp:nvSpPr>
        <dsp:cNvPr id="0" name=""/>
        <dsp:cNvSpPr/>
      </dsp:nvSpPr>
      <dsp:spPr>
        <a:xfrm>
          <a:off x="3904124" y="777158"/>
          <a:ext cx="510644" cy="51064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1F9376D-8046-4DBC-9465-F30F306E6D8A}">
      <dsp:nvSpPr>
        <dsp:cNvPr id="0" name=""/>
        <dsp:cNvSpPr/>
      </dsp:nvSpPr>
      <dsp:spPr>
        <a:xfrm>
          <a:off x="3429954" y="1754677"/>
          <a:ext cx="1458984" cy="5835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defRPr cap="all"/>
          </a:pPr>
          <a:r>
            <a:rPr lang="tr-TR" sz="1200" kern="1200" dirty="0"/>
            <a:t>Project </a:t>
          </a:r>
          <a:r>
            <a:rPr lang="tr-TR" sz="1200" kern="1200" dirty="0" err="1"/>
            <a:t>DesIgn</a:t>
          </a:r>
          <a:r>
            <a:rPr lang="tr-TR" sz="1200" kern="1200" dirty="0"/>
            <a:t> Plan</a:t>
          </a:r>
          <a:endParaRPr lang="en-US" sz="1200" kern="1200" dirty="0"/>
        </a:p>
      </dsp:txBody>
      <dsp:txXfrm>
        <a:off x="3429954" y="1754677"/>
        <a:ext cx="1458984" cy="583593"/>
      </dsp:txXfrm>
    </dsp:sp>
    <dsp:sp modelId="{86B2E95B-1913-7B42-9BFD-B073A9539610}">
      <dsp:nvSpPr>
        <dsp:cNvPr id="0" name=""/>
        <dsp:cNvSpPr/>
      </dsp:nvSpPr>
      <dsp:spPr>
        <a:xfrm>
          <a:off x="5428763" y="587490"/>
          <a:ext cx="889980" cy="889980"/>
        </a:xfrm>
        <a:prstGeom prst="round2DiagRect">
          <a:avLst>
            <a:gd name="adj1" fmla="val 29727"/>
            <a:gd name="adj2" fmla="val 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98D9FA7-9374-7842-8DAC-5DC6BFEFA36C}">
      <dsp:nvSpPr>
        <dsp:cNvPr id="0" name=""/>
        <dsp:cNvSpPr/>
      </dsp:nvSpPr>
      <dsp:spPr>
        <a:xfrm>
          <a:off x="5618431" y="777158"/>
          <a:ext cx="510644" cy="510644"/>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10795"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B8D84E9-6481-6743-A735-457440A1273D}">
      <dsp:nvSpPr>
        <dsp:cNvPr id="0" name=""/>
        <dsp:cNvSpPr/>
      </dsp:nvSpPr>
      <dsp:spPr>
        <a:xfrm>
          <a:off x="5144261" y="1754677"/>
          <a:ext cx="1458984" cy="5835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defRPr cap="all"/>
          </a:pPr>
          <a:r>
            <a:rPr lang="tr-TR" sz="1200" kern="1200" dirty="0" err="1"/>
            <a:t>TImelIne</a:t>
          </a:r>
          <a:endParaRPr lang="en-US" sz="1200" kern="1200" dirty="0"/>
        </a:p>
      </dsp:txBody>
      <dsp:txXfrm>
        <a:off x="5144261" y="1754677"/>
        <a:ext cx="1458984" cy="583593"/>
      </dsp:txXfrm>
    </dsp:sp>
    <dsp:sp modelId="{BDD1DC50-0957-4099-B44D-E89BF67B2770}">
      <dsp:nvSpPr>
        <dsp:cNvPr id="0" name=""/>
        <dsp:cNvSpPr/>
      </dsp:nvSpPr>
      <dsp:spPr>
        <a:xfrm>
          <a:off x="7143069" y="587490"/>
          <a:ext cx="889980" cy="889980"/>
        </a:xfrm>
        <a:prstGeom prst="round2DiagRect">
          <a:avLst>
            <a:gd name="adj1" fmla="val 29727"/>
            <a:gd name="adj2" fmla="val 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4C98773-CAF0-4A77-BB50-13D610AFF98A}">
      <dsp:nvSpPr>
        <dsp:cNvPr id="0" name=""/>
        <dsp:cNvSpPr/>
      </dsp:nvSpPr>
      <dsp:spPr>
        <a:xfrm>
          <a:off x="7332737" y="777158"/>
          <a:ext cx="510644" cy="510644"/>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BE37E33-2CF8-41DC-ABD4-5FCE9E81D826}">
      <dsp:nvSpPr>
        <dsp:cNvPr id="0" name=""/>
        <dsp:cNvSpPr/>
      </dsp:nvSpPr>
      <dsp:spPr>
        <a:xfrm>
          <a:off x="6858567" y="1754677"/>
          <a:ext cx="1458984" cy="5835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defRPr cap="all"/>
          </a:pPr>
          <a:r>
            <a:rPr lang="tr-TR" sz="1200" kern="1200" dirty="0" err="1"/>
            <a:t>Success</a:t>
          </a:r>
          <a:r>
            <a:rPr lang="tr-TR" sz="1200" kern="1200" dirty="0"/>
            <a:t> </a:t>
          </a:r>
          <a:r>
            <a:rPr lang="tr-TR" sz="1200" kern="1200" dirty="0" err="1"/>
            <a:t>CrIterIa</a:t>
          </a:r>
          <a:endParaRPr lang="en-US" sz="1200" kern="1200" dirty="0"/>
        </a:p>
      </dsp:txBody>
      <dsp:txXfrm>
        <a:off x="6858567" y="1754677"/>
        <a:ext cx="1458984" cy="583593"/>
      </dsp:txXfrm>
    </dsp:sp>
    <dsp:sp modelId="{DB6ED9F5-B93B-4EC3-9CAB-2F64D5264037}">
      <dsp:nvSpPr>
        <dsp:cNvPr id="0" name=""/>
        <dsp:cNvSpPr/>
      </dsp:nvSpPr>
      <dsp:spPr>
        <a:xfrm>
          <a:off x="8857376" y="587490"/>
          <a:ext cx="889980" cy="889980"/>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7CF1CE6-E07B-45E9-BF58-75801A27077F}">
      <dsp:nvSpPr>
        <dsp:cNvPr id="0" name=""/>
        <dsp:cNvSpPr/>
      </dsp:nvSpPr>
      <dsp:spPr>
        <a:xfrm>
          <a:off x="9047044" y="777158"/>
          <a:ext cx="510644" cy="510644"/>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163CC75-641B-45AD-A777-9140B1EF9D2A}">
      <dsp:nvSpPr>
        <dsp:cNvPr id="0" name=""/>
        <dsp:cNvSpPr/>
      </dsp:nvSpPr>
      <dsp:spPr>
        <a:xfrm>
          <a:off x="8572874" y="1754677"/>
          <a:ext cx="1458984" cy="5835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defRPr cap="all"/>
          </a:pPr>
          <a:r>
            <a:rPr lang="tr-TR" sz="1200" kern="1200" dirty="0" err="1"/>
            <a:t>resources</a:t>
          </a:r>
          <a:endParaRPr lang="en-US" sz="1200" kern="1200" dirty="0"/>
        </a:p>
      </dsp:txBody>
      <dsp:txXfrm>
        <a:off x="8572874" y="1754677"/>
        <a:ext cx="1458984" cy="583593"/>
      </dsp:txXfrm>
    </dsp:sp>
  </dsp:spTree>
</dsp:drawing>
</file>

<file path=ppt/diagrams/layout1.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29798E-90C4-48E6-B39B-37FF65347ABD}"/>
              </a:ext>
            </a:extLst>
          </p:cNvPr>
          <p:cNvSpPr>
            <a:spLocks noGrp="1"/>
          </p:cNvSpPr>
          <p:nvPr>
            <p:ph type="ctrTitle"/>
          </p:nvPr>
        </p:nvSpPr>
        <p:spPr>
          <a:xfrm>
            <a:off x="2197100" y="1079500"/>
            <a:ext cx="7797799" cy="2138400"/>
          </a:xfrm>
        </p:spPr>
        <p:txBody>
          <a:bodyPr anchor="b">
            <a:normAutofit/>
          </a:bodyPr>
          <a:lstStyle>
            <a:lvl1pPr algn="ctr">
              <a:defRPr sz="28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93D95C8C-0A7F-40D9-A690-3D5898EFFE81}"/>
              </a:ext>
            </a:extLst>
          </p:cNvPr>
          <p:cNvSpPr>
            <a:spLocks noGrp="1"/>
          </p:cNvSpPr>
          <p:nvPr>
            <p:ph type="subTitle" idx="1"/>
          </p:nvPr>
        </p:nvSpPr>
        <p:spPr>
          <a:xfrm>
            <a:off x="3308350" y="4113213"/>
            <a:ext cx="5575300" cy="1655762"/>
          </a:xfrm>
        </p:spPr>
        <p:txBody>
          <a:bodyPr/>
          <a:lstStyle>
            <a:lvl1pPr marL="0" indent="0" algn="ctr">
              <a:buNone/>
              <a:defRPr sz="2400" i="1"/>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3D1322F3-E47A-4D6E-96A8-AB5C73BA9906}"/>
              </a:ext>
            </a:extLst>
          </p:cNvPr>
          <p:cNvSpPr>
            <a:spLocks noGrp="1"/>
          </p:cNvSpPr>
          <p:nvPr>
            <p:ph type="dt" sz="half" idx="10"/>
          </p:nvPr>
        </p:nvSpPr>
        <p:spPr>
          <a:xfrm>
            <a:off x="541338" y="6401999"/>
            <a:ext cx="2206625" cy="369332"/>
          </a:xfrm>
          <a:prstGeom prst="rect">
            <a:avLst/>
          </a:prstGeom>
        </p:spPr>
        <p:txBody>
          <a:bodyPr/>
          <a:lstStyle/>
          <a:p>
            <a:fld id="{64F0E216-BA48-4F04-AC4F-645AA0DD6AC6}" type="datetimeFigureOut">
              <a:rPr lang="en-US" smtClean="0"/>
              <a:t>1/19/2022</a:t>
            </a:fld>
            <a:endParaRPr lang="en-US" dirty="0"/>
          </a:p>
        </p:txBody>
      </p:sp>
      <p:sp>
        <p:nvSpPr>
          <p:cNvPr id="5" name="Footer Placeholder 4">
            <a:extLst>
              <a:ext uri="{FF2B5EF4-FFF2-40B4-BE49-F238E27FC236}">
                <a16:creationId xmlns:a16="http://schemas.microsoft.com/office/drawing/2014/main" id="{737BF5CE-9E66-4FD5-949F-34E11607C6DF}"/>
              </a:ext>
            </a:extLst>
          </p:cNvPr>
          <p:cNvSpPr>
            <a:spLocks noGrp="1"/>
          </p:cNvSpPr>
          <p:nvPr>
            <p:ph type="ftr" sz="quarter" idx="11"/>
          </p:nvPr>
        </p:nvSpPr>
        <p:spPr>
          <a:xfrm>
            <a:off x="3308350" y="6401999"/>
            <a:ext cx="5575300" cy="369332"/>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4EEDAB7A-4032-416A-B04E-1F4878912E02}"/>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t>‹#›</a:t>
            </a:fld>
            <a:endParaRPr lang="en-US" dirty="0"/>
          </a:p>
        </p:txBody>
      </p:sp>
      <p:cxnSp>
        <p:nvCxnSpPr>
          <p:cNvPr id="7" name="Straight Connector 6">
            <a:extLst>
              <a:ext uri="{FF2B5EF4-FFF2-40B4-BE49-F238E27FC236}">
                <a16:creationId xmlns:a16="http://schemas.microsoft.com/office/drawing/2014/main" id="{701C0CAB-6A03-4C6A-9FAA-219847753628}"/>
              </a:ext>
            </a:extLst>
          </p:cNvPr>
          <p:cNvCxnSpPr>
            <a:cxnSpLocks/>
          </p:cNvCxnSpPr>
          <p:nvPr/>
        </p:nvCxnSpPr>
        <p:spPr>
          <a:xfrm>
            <a:off x="5826000" y="3690871"/>
            <a:ext cx="54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F982E0B2-AA9C-441C-A08E-A9DF9CF12116}"/>
              </a:ext>
            </a:extLst>
          </p:cNvPr>
          <p:cNvGrpSpPr/>
          <p:nvPr/>
        </p:nvGrpSpPr>
        <p:grpSpPr>
          <a:xfrm>
            <a:off x="9728046" y="4869342"/>
            <a:ext cx="1623711" cy="630920"/>
            <a:chOff x="9588346" y="4824892"/>
            <a:chExt cx="1623711" cy="630920"/>
          </a:xfrm>
        </p:grpSpPr>
        <p:sp>
          <p:nvSpPr>
            <p:cNvPr id="16" name="Freeform: Shape 15">
              <a:extLst>
                <a:ext uri="{FF2B5EF4-FFF2-40B4-BE49-F238E27FC236}">
                  <a16:creationId xmlns:a16="http://schemas.microsoft.com/office/drawing/2014/main" id="{A4A2E074-C10D-4C57-AB72-B631E4D77102}"/>
                </a:ext>
              </a:extLst>
            </p:cNvPr>
            <p:cNvSpPr/>
            <p:nvPr/>
          </p:nvSpPr>
          <p:spPr>
            <a:xfrm rot="2700000" flipH="1">
              <a:off x="10267789" y="4452443"/>
              <a:ext cx="571820" cy="1316717"/>
            </a:xfrm>
            <a:custGeom>
              <a:avLst/>
              <a:gdLst>
                <a:gd name="connsiteX0" fmla="*/ 282417 w 571820"/>
                <a:gd name="connsiteY0" fmla="*/ 0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17" fmla="*/ 282417 w 571820"/>
                <a:gd name="connsiteY17" fmla="*/ 6349 h 1316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71820" h="1316717">
                  <a:moveTo>
                    <a:pt x="282417" y="0"/>
                  </a:moveTo>
                  <a:lnTo>
                    <a:pt x="285910" y="3175"/>
                  </a:lnTo>
                  <a:lnTo>
                    <a:pt x="287393" y="1827"/>
                  </a:lnTo>
                  <a:lnTo>
                    <a:pt x="289403" y="0"/>
                  </a:lnTo>
                  <a:lnTo>
                    <a:pt x="289403" y="6349"/>
                  </a:lnTo>
                  <a:lnTo>
                    <a:pt x="309203" y="24345"/>
                  </a:lnTo>
                  <a:cubicBezTo>
                    <a:pt x="471461" y="186603"/>
                    <a:pt x="571820" y="410761"/>
                    <a:pt x="571820" y="658359"/>
                  </a:cubicBezTo>
                  <a:cubicBezTo>
                    <a:pt x="571820" y="905956"/>
                    <a:pt x="471461" y="1130114"/>
                    <a:pt x="309203" y="1292372"/>
                  </a:cubicBezTo>
                  <a:lnTo>
                    <a:pt x="289403" y="1310368"/>
                  </a:lnTo>
                  <a:lnTo>
                    <a:pt x="289403" y="1316717"/>
                  </a:lnTo>
                  <a:lnTo>
                    <a:pt x="287393" y="1314890"/>
                  </a:lnTo>
                  <a:lnTo>
                    <a:pt x="285910" y="1313542"/>
                  </a:lnTo>
                  <a:lnTo>
                    <a:pt x="282417" y="1316717"/>
                  </a:lnTo>
                  <a:lnTo>
                    <a:pt x="282417" y="1310367"/>
                  </a:lnTo>
                  <a:lnTo>
                    <a:pt x="262617" y="1292372"/>
                  </a:lnTo>
                  <a:cubicBezTo>
                    <a:pt x="100359" y="1130113"/>
                    <a:pt x="0" y="905956"/>
                    <a:pt x="0" y="658358"/>
                  </a:cubicBezTo>
                  <a:cubicBezTo>
                    <a:pt x="0" y="410761"/>
                    <a:pt x="100359" y="186603"/>
                    <a:pt x="262617" y="24345"/>
                  </a:cubicBezTo>
                  <a:lnTo>
                    <a:pt x="282417" y="6349"/>
                  </a:lnTo>
                  <a:close/>
                </a:path>
              </a:pathLst>
            </a:custGeom>
            <a:solidFill>
              <a:schemeClr val="accent4">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0B037EB3-1772-4BA8-A95A-E5DBDFEA32B0}"/>
                </a:ext>
              </a:extLst>
            </p:cNvPr>
            <p:cNvGrpSpPr/>
            <p:nvPr/>
          </p:nvGrpSpPr>
          <p:grpSpPr>
            <a:xfrm rot="2700000" flipH="1">
              <a:off x="10112436" y="4359902"/>
              <a:ext cx="571820" cy="1620000"/>
              <a:chOff x="8482785" y="4330454"/>
              <a:chExt cx="571820" cy="1620000"/>
            </a:xfrm>
          </p:grpSpPr>
          <p:sp>
            <p:nvSpPr>
              <p:cNvPr id="18" name="Freeform: Shape 17">
                <a:extLst>
                  <a:ext uri="{FF2B5EF4-FFF2-40B4-BE49-F238E27FC236}">
                    <a16:creationId xmlns:a16="http://schemas.microsoft.com/office/drawing/2014/main" id="{A1F47AC1-63D0-47F3-9728-1A0A0543494B}"/>
                  </a:ext>
                </a:extLst>
              </p:cNvPr>
              <p:cNvSpPr/>
              <p:nvPr/>
            </p:nvSpPr>
            <p:spPr>
              <a:xfrm>
                <a:off x="8482785" y="4333632"/>
                <a:ext cx="571820" cy="1311956"/>
              </a:xfrm>
              <a:custGeom>
                <a:avLst/>
                <a:gdLst>
                  <a:gd name="connsiteX0" fmla="*/ 282417 w 571820"/>
                  <a:gd name="connsiteY0" fmla="*/ 0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17" fmla="*/ 282417 w 571820"/>
                  <a:gd name="connsiteY17" fmla="*/ 6349 h 1316717"/>
                  <a:gd name="connsiteX0" fmla="*/ 282417 w 571820"/>
                  <a:gd name="connsiteY0" fmla="*/ 6349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17" fmla="*/ 282417 w 571820"/>
                  <a:gd name="connsiteY17" fmla="*/ 6349 h 1316717"/>
                  <a:gd name="connsiteX0" fmla="*/ 262617 w 571820"/>
                  <a:gd name="connsiteY0" fmla="*/ 24345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0" fmla="*/ 262617 w 571820"/>
                  <a:gd name="connsiteY0" fmla="*/ 24345 h 1316717"/>
                  <a:gd name="connsiteX1" fmla="*/ 285910 w 571820"/>
                  <a:gd name="connsiteY1" fmla="*/ 3175 h 1316717"/>
                  <a:gd name="connsiteX2" fmla="*/ 287393 w 571820"/>
                  <a:gd name="connsiteY2" fmla="*/ 1827 h 1316717"/>
                  <a:gd name="connsiteX3" fmla="*/ 289403 w 571820"/>
                  <a:gd name="connsiteY3" fmla="*/ 0 h 1316717"/>
                  <a:gd name="connsiteX4" fmla="*/ 309203 w 571820"/>
                  <a:gd name="connsiteY4" fmla="*/ 24345 h 1316717"/>
                  <a:gd name="connsiteX5" fmla="*/ 571820 w 571820"/>
                  <a:gd name="connsiteY5" fmla="*/ 658359 h 1316717"/>
                  <a:gd name="connsiteX6" fmla="*/ 309203 w 571820"/>
                  <a:gd name="connsiteY6" fmla="*/ 1292372 h 1316717"/>
                  <a:gd name="connsiteX7" fmla="*/ 289403 w 571820"/>
                  <a:gd name="connsiteY7" fmla="*/ 1310368 h 1316717"/>
                  <a:gd name="connsiteX8" fmla="*/ 289403 w 571820"/>
                  <a:gd name="connsiteY8" fmla="*/ 1316717 h 1316717"/>
                  <a:gd name="connsiteX9" fmla="*/ 287393 w 571820"/>
                  <a:gd name="connsiteY9" fmla="*/ 1314890 h 1316717"/>
                  <a:gd name="connsiteX10" fmla="*/ 285910 w 571820"/>
                  <a:gd name="connsiteY10" fmla="*/ 1313542 h 1316717"/>
                  <a:gd name="connsiteX11" fmla="*/ 282417 w 571820"/>
                  <a:gd name="connsiteY11" fmla="*/ 1316717 h 1316717"/>
                  <a:gd name="connsiteX12" fmla="*/ 282417 w 571820"/>
                  <a:gd name="connsiteY12" fmla="*/ 1310367 h 1316717"/>
                  <a:gd name="connsiteX13" fmla="*/ 262617 w 571820"/>
                  <a:gd name="connsiteY13" fmla="*/ 1292372 h 1316717"/>
                  <a:gd name="connsiteX14" fmla="*/ 0 w 571820"/>
                  <a:gd name="connsiteY14" fmla="*/ 658358 h 1316717"/>
                  <a:gd name="connsiteX15" fmla="*/ 262617 w 571820"/>
                  <a:gd name="connsiteY15" fmla="*/ 24345 h 1316717"/>
                  <a:gd name="connsiteX0" fmla="*/ 262617 w 571820"/>
                  <a:gd name="connsiteY0" fmla="*/ 22518 h 1314890"/>
                  <a:gd name="connsiteX1" fmla="*/ 285910 w 571820"/>
                  <a:gd name="connsiteY1" fmla="*/ 1348 h 1314890"/>
                  <a:gd name="connsiteX2" fmla="*/ 287393 w 571820"/>
                  <a:gd name="connsiteY2" fmla="*/ 0 h 1314890"/>
                  <a:gd name="connsiteX3" fmla="*/ 309203 w 571820"/>
                  <a:gd name="connsiteY3" fmla="*/ 22518 h 1314890"/>
                  <a:gd name="connsiteX4" fmla="*/ 571820 w 571820"/>
                  <a:gd name="connsiteY4" fmla="*/ 656532 h 1314890"/>
                  <a:gd name="connsiteX5" fmla="*/ 309203 w 571820"/>
                  <a:gd name="connsiteY5" fmla="*/ 1290545 h 1314890"/>
                  <a:gd name="connsiteX6" fmla="*/ 289403 w 571820"/>
                  <a:gd name="connsiteY6" fmla="*/ 1308541 h 1314890"/>
                  <a:gd name="connsiteX7" fmla="*/ 289403 w 571820"/>
                  <a:gd name="connsiteY7" fmla="*/ 1314890 h 1314890"/>
                  <a:gd name="connsiteX8" fmla="*/ 287393 w 571820"/>
                  <a:gd name="connsiteY8" fmla="*/ 1313063 h 1314890"/>
                  <a:gd name="connsiteX9" fmla="*/ 285910 w 571820"/>
                  <a:gd name="connsiteY9" fmla="*/ 1311715 h 1314890"/>
                  <a:gd name="connsiteX10" fmla="*/ 282417 w 571820"/>
                  <a:gd name="connsiteY10" fmla="*/ 1314890 h 1314890"/>
                  <a:gd name="connsiteX11" fmla="*/ 282417 w 571820"/>
                  <a:gd name="connsiteY11" fmla="*/ 1308540 h 1314890"/>
                  <a:gd name="connsiteX12" fmla="*/ 262617 w 571820"/>
                  <a:gd name="connsiteY12" fmla="*/ 1290545 h 1314890"/>
                  <a:gd name="connsiteX13" fmla="*/ 0 w 571820"/>
                  <a:gd name="connsiteY13" fmla="*/ 656531 h 1314890"/>
                  <a:gd name="connsiteX14" fmla="*/ 262617 w 571820"/>
                  <a:gd name="connsiteY14" fmla="*/ 22518 h 1314890"/>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85910 w 571820"/>
                  <a:gd name="connsiteY8" fmla="*/ 1310367 h 1313542"/>
                  <a:gd name="connsiteX9" fmla="*/ 282417 w 571820"/>
                  <a:gd name="connsiteY9" fmla="*/ 1313542 h 1313542"/>
                  <a:gd name="connsiteX10" fmla="*/ 282417 w 571820"/>
                  <a:gd name="connsiteY10" fmla="*/ 1307192 h 1313542"/>
                  <a:gd name="connsiteX11" fmla="*/ 262617 w 571820"/>
                  <a:gd name="connsiteY11" fmla="*/ 1289197 h 1313542"/>
                  <a:gd name="connsiteX12" fmla="*/ 0 w 571820"/>
                  <a:gd name="connsiteY12" fmla="*/ 655183 h 1313542"/>
                  <a:gd name="connsiteX13" fmla="*/ 262617 w 571820"/>
                  <a:gd name="connsiteY13"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85910 w 571820"/>
                  <a:gd name="connsiteY8" fmla="*/ 1310367 h 1313542"/>
                  <a:gd name="connsiteX9" fmla="*/ 282417 w 571820"/>
                  <a:gd name="connsiteY9" fmla="*/ 1313542 h 1313542"/>
                  <a:gd name="connsiteX10" fmla="*/ 262617 w 571820"/>
                  <a:gd name="connsiteY10" fmla="*/ 1289197 h 1313542"/>
                  <a:gd name="connsiteX11" fmla="*/ 0 w 571820"/>
                  <a:gd name="connsiteY11" fmla="*/ 655183 h 1313542"/>
                  <a:gd name="connsiteX12" fmla="*/ 262617 w 571820"/>
                  <a:gd name="connsiteY12"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85910 w 571820"/>
                  <a:gd name="connsiteY8" fmla="*/ 1310367 h 1313542"/>
                  <a:gd name="connsiteX9" fmla="*/ 262617 w 571820"/>
                  <a:gd name="connsiteY9" fmla="*/ 1289197 h 1313542"/>
                  <a:gd name="connsiteX10" fmla="*/ 0 w 571820"/>
                  <a:gd name="connsiteY10" fmla="*/ 655183 h 1313542"/>
                  <a:gd name="connsiteX11" fmla="*/ 262617 w 571820"/>
                  <a:gd name="connsiteY11"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62617 w 571820"/>
                  <a:gd name="connsiteY8" fmla="*/ 1289197 h 1313542"/>
                  <a:gd name="connsiteX9" fmla="*/ 0 w 571820"/>
                  <a:gd name="connsiteY9" fmla="*/ 655183 h 1313542"/>
                  <a:gd name="connsiteX10" fmla="*/ 262617 w 571820"/>
                  <a:gd name="connsiteY10"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62617 w 571820"/>
                  <a:gd name="connsiteY7" fmla="*/ 1289197 h 1313542"/>
                  <a:gd name="connsiteX8" fmla="*/ 0 w 571820"/>
                  <a:gd name="connsiteY8" fmla="*/ 655183 h 1313542"/>
                  <a:gd name="connsiteX9" fmla="*/ 262617 w 571820"/>
                  <a:gd name="connsiteY9" fmla="*/ 21170 h 1313542"/>
                  <a:gd name="connsiteX0" fmla="*/ 262617 w 571820"/>
                  <a:gd name="connsiteY0" fmla="*/ 21170 h 1364739"/>
                  <a:gd name="connsiteX1" fmla="*/ 285910 w 571820"/>
                  <a:gd name="connsiteY1" fmla="*/ 0 h 1364739"/>
                  <a:gd name="connsiteX2" fmla="*/ 309203 w 571820"/>
                  <a:gd name="connsiteY2" fmla="*/ 21170 h 1364739"/>
                  <a:gd name="connsiteX3" fmla="*/ 571820 w 571820"/>
                  <a:gd name="connsiteY3" fmla="*/ 655184 h 1364739"/>
                  <a:gd name="connsiteX4" fmla="*/ 309203 w 571820"/>
                  <a:gd name="connsiteY4" fmla="*/ 1289197 h 1364739"/>
                  <a:gd name="connsiteX5" fmla="*/ 289403 w 571820"/>
                  <a:gd name="connsiteY5" fmla="*/ 1307193 h 1364739"/>
                  <a:gd name="connsiteX6" fmla="*/ 177485 w 571820"/>
                  <a:gd name="connsiteY6" fmla="*/ 1364739 h 1364739"/>
                  <a:gd name="connsiteX7" fmla="*/ 262617 w 571820"/>
                  <a:gd name="connsiteY7" fmla="*/ 1289197 h 1364739"/>
                  <a:gd name="connsiteX8" fmla="*/ 0 w 571820"/>
                  <a:gd name="connsiteY8" fmla="*/ 655183 h 1364739"/>
                  <a:gd name="connsiteX9" fmla="*/ 262617 w 571820"/>
                  <a:gd name="connsiteY9" fmla="*/ 21170 h 1364739"/>
                  <a:gd name="connsiteX0" fmla="*/ 262617 w 571820"/>
                  <a:gd name="connsiteY0" fmla="*/ 21170 h 1364739"/>
                  <a:gd name="connsiteX1" fmla="*/ 285910 w 571820"/>
                  <a:gd name="connsiteY1" fmla="*/ 0 h 1364739"/>
                  <a:gd name="connsiteX2" fmla="*/ 309203 w 571820"/>
                  <a:gd name="connsiteY2" fmla="*/ 21170 h 1364739"/>
                  <a:gd name="connsiteX3" fmla="*/ 571820 w 571820"/>
                  <a:gd name="connsiteY3" fmla="*/ 655184 h 1364739"/>
                  <a:gd name="connsiteX4" fmla="*/ 309203 w 571820"/>
                  <a:gd name="connsiteY4" fmla="*/ 1289197 h 1364739"/>
                  <a:gd name="connsiteX5" fmla="*/ 285832 w 571820"/>
                  <a:gd name="connsiteY5" fmla="*/ 1311956 h 1364739"/>
                  <a:gd name="connsiteX6" fmla="*/ 177485 w 571820"/>
                  <a:gd name="connsiteY6" fmla="*/ 1364739 h 1364739"/>
                  <a:gd name="connsiteX7" fmla="*/ 262617 w 571820"/>
                  <a:gd name="connsiteY7" fmla="*/ 1289197 h 1364739"/>
                  <a:gd name="connsiteX8" fmla="*/ 0 w 571820"/>
                  <a:gd name="connsiteY8" fmla="*/ 655183 h 1364739"/>
                  <a:gd name="connsiteX9" fmla="*/ 262617 w 571820"/>
                  <a:gd name="connsiteY9" fmla="*/ 21170 h 1364739"/>
                  <a:gd name="connsiteX0" fmla="*/ 262617 w 571820"/>
                  <a:gd name="connsiteY0" fmla="*/ 21170 h 1311956"/>
                  <a:gd name="connsiteX1" fmla="*/ 285910 w 571820"/>
                  <a:gd name="connsiteY1" fmla="*/ 0 h 1311956"/>
                  <a:gd name="connsiteX2" fmla="*/ 309203 w 571820"/>
                  <a:gd name="connsiteY2" fmla="*/ 21170 h 1311956"/>
                  <a:gd name="connsiteX3" fmla="*/ 571820 w 571820"/>
                  <a:gd name="connsiteY3" fmla="*/ 655184 h 1311956"/>
                  <a:gd name="connsiteX4" fmla="*/ 309203 w 571820"/>
                  <a:gd name="connsiteY4" fmla="*/ 1289197 h 1311956"/>
                  <a:gd name="connsiteX5" fmla="*/ 285832 w 571820"/>
                  <a:gd name="connsiteY5" fmla="*/ 1311956 h 1311956"/>
                  <a:gd name="connsiteX6" fmla="*/ 262617 w 571820"/>
                  <a:gd name="connsiteY6" fmla="*/ 1289197 h 1311956"/>
                  <a:gd name="connsiteX7" fmla="*/ 0 w 571820"/>
                  <a:gd name="connsiteY7" fmla="*/ 655183 h 1311956"/>
                  <a:gd name="connsiteX8" fmla="*/ 262617 w 571820"/>
                  <a:gd name="connsiteY8" fmla="*/ 21170 h 1311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1820" h="1311956">
                    <a:moveTo>
                      <a:pt x="262617" y="21170"/>
                    </a:moveTo>
                    <a:lnTo>
                      <a:pt x="285910" y="0"/>
                    </a:lnTo>
                    <a:lnTo>
                      <a:pt x="309203" y="21170"/>
                    </a:lnTo>
                    <a:cubicBezTo>
                      <a:pt x="471461" y="183428"/>
                      <a:pt x="571820" y="407586"/>
                      <a:pt x="571820" y="655184"/>
                    </a:cubicBezTo>
                    <a:cubicBezTo>
                      <a:pt x="571820" y="902781"/>
                      <a:pt x="471461" y="1126939"/>
                      <a:pt x="309203" y="1289197"/>
                    </a:cubicBezTo>
                    <a:lnTo>
                      <a:pt x="285832" y="1311956"/>
                    </a:lnTo>
                    <a:lnTo>
                      <a:pt x="262617" y="1289197"/>
                    </a:lnTo>
                    <a:cubicBezTo>
                      <a:pt x="100359" y="1126938"/>
                      <a:pt x="0" y="902781"/>
                      <a:pt x="0" y="655183"/>
                    </a:cubicBezTo>
                    <a:cubicBezTo>
                      <a:pt x="0" y="407586"/>
                      <a:pt x="100359" y="183428"/>
                      <a:pt x="262617" y="21170"/>
                    </a:cubicBezTo>
                    <a:close/>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9" name="Straight Connector 18">
                <a:extLst>
                  <a:ext uri="{FF2B5EF4-FFF2-40B4-BE49-F238E27FC236}">
                    <a16:creationId xmlns:a16="http://schemas.microsoft.com/office/drawing/2014/main" id="{803A57D6-0C36-4560-A08A-16768551EF6F}"/>
                  </a:ext>
                </a:extLst>
              </p:cNvPr>
              <p:cNvCxnSpPr>
                <a:cxnSpLocks/>
              </p:cNvCxnSpPr>
              <p:nvPr/>
            </p:nvCxnSpPr>
            <p:spPr>
              <a:xfrm>
                <a:off x="8768695" y="4330454"/>
                <a:ext cx="0" cy="1620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42745884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AB794F-0C7D-47A6-A355-9B54F3A082B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518BEFC-5F95-43C3-A662-CF24426CB374}"/>
              </a:ext>
            </a:extLst>
          </p:cNvPr>
          <p:cNvSpPr>
            <a:spLocks noGrp="1"/>
          </p:cNvSpPr>
          <p:nvPr>
            <p:ph type="body" orient="vert" idx="1"/>
          </p:nvPr>
        </p:nvSpPr>
        <p:spPr>
          <a:xfrm>
            <a:off x="1079500" y="1790700"/>
            <a:ext cx="10026650" cy="39782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DE020A41-C226-41AB-8766-C9BF3E9BF9D0}"/>
              </a:ext>
            </a:extLst>
          </p:cNvPr>
          <p:cNvSpPr>
            <a:spLocks noGrp="1"/>
          </p:cNvSpPr>
          <p:nvPr>
            <p:ph type="dt" sz="half" idx="10"/>
          </p:nvPr>
        </p:nvSpPr>
        <p:spPr>
          <a:xfrm>
            <a:off x="541338" y="6401999"/>
            <a:ext cx="2206625" cy="369332"/>
          </a:xfrm>
          <a:prstGeom prst="rect">
            <a:avLst/>
          </a:prstGeom>
        </p:spPr>
        <p:txBody>
          <a:bodyPr/>
          <a:lstStyle/>
          <a:p>
            <a:fld id="{64F0E216-BA48-4F04-AC4F-645AA0DD6AC6}" type="datetimeFigureOut">
              <a:rPr lang="en-US" smtClean="0"/>
              <a:t>1/19/2022</a:t>
            </a:fld>
            <a:endParaRPr lang="en-US"/>
          </a:p>
        </p:txBody>
      </p:sp>
      <p:sp>
        <p:nvSpPr>
          <p:cNvPr id="5" name="Footer Placeholder 4">
            <a:extLst>
              <a:ext uri="{FF2B5EF4-FFF2-40B4-BE49-F238E27FC236}">
                <a16:creationId xmlns:a16="http://schemas.microsoft.com/office/drawing/2014/main" id="{877795E9-017B-4505-810D-A5F553A56BC9}"/>
              </a:ext>
            </a:extLst>
          </p:cNvPr>
          <p:cNvSpPr>
            <a:spLocks noGrp="1"/>
          </p:cNvSpPr>
          <p:nvPr>
            <p:ph type="ftr" sz="quarter" idx="11"/>
          </p:nvPr>
        </p:nvSpPr>
        <p:spPr>
          <a:xfrm>
            <a:off x="3308350" y="6401999"/>
            <a:ext cx="5575300" cy="369332"/>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6626A1BD-3429-4C11-B230-8AD083EC3EC2}"/>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t>‹#›</a:t>
            </a:fld>
            <a:endParaRPr lang="en-US"/>
          </a:p>
        </p:txBody>
      </p:sp>
    </p:spTree>
    <p:extLst>
      <p:ext uri="{BB962C8B-B14F-4D97-AF65-F5344CB8AC3E}">
        <p14:creationId xmlns:p14="http://schemas.microsoft.com/office/powerpoint/2010/main" val="34856264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EA11CA2-18BF-408B-A40C-B43A0A7B80FA}"/>
              </a:ext>
            </a:extLst>
          </p:cNvPr>
          <p:cNvSpPr>
            <a:spLocks noGrp="1"/>
          </p:cNvSpPr>
          <p:nvPr>
            <p:ph type="title" orient="vert"/>
          </p:nvPr>
        </p:nvSpPr>
        <p:spPr>
          <a:xfrm>
            <a:off x="9899079" y="1079500"/>
            <a:ext cx="1292662" cy="4689476"/>
          </a:xfrm>
        </p:spPr>
        <p:txBody>
          <a:bodyPr vert="eaVert">
            <a:normAutofit/>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BAE424B6-12FC-41A1-AF7C-7E3931D97204}"/>
              </a:ext>
            </a:extLst>
          </p:cNvPr>
          <p:cNvSpPr>
            <a:spLocks noGrp="1"/>
          </p:cNvSpPr>
          <p:nvPr>
            <p:ph type="body" orient="vert" idx="1"/>
          </p:nvPr>
        </p:nvSpPr>
        <p:spPr>
          <a:xfrm>
            <a:off x="1079499" y="1079500"/>
            <a:ext cx="8495943" cy="468947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735CF957-F921-48CF-97FE-91190C1AE9B3}"/>
              </a:ext>
            </a:extLst>
          </p:cNvPr>
          <p:cNvSpPr>
            <a:spLocks noGrp="1"/>
          </p:cNvSpPr>
          <p:nvPr>
            <p:ph type="dt" sz="half" idx="10"/>
          </p:nvPr>
        </p:nvSpPr>
        <p:spPr>
          <a:xfrm>
            <a:off x="541338" y="6401999"/>
            <a:ext cx="2206625" cy="369332"/>
          </a:xfrm>
          <a:prstGeom prst="rect">
            <a:avLst/>
          </a:prstGeom>
        </p:spPr>
        <p:txBody>
          <a:bodyPr/>
          <a:lstStyle/>
          <a:p>
            <a:fld id="{64F0E216-BA48-4F04-AC4F-645AA0DD6AC6}" type="datetimeFigureOut">
              <a:rPr lang="en-US" smtClean="0"/>
              <a:t>1/19/2022</a:t>
            </a:fld>
            <a:endParaRPr lang="en-US"/>
          </a:p>
        </p:txBody>
      </p:sp>
      <p:sp>
        <p:nvSpPr>
          <p:cNvPr id="5" name="Footer Placeholder 4">
            <a:extLst>
              <a:ext uri="{FF2B5EF4-FFF2-40B4-BE49-F238E27FC236}">
                <a16:creationId xmlns:a16="http://schemas.microsoft.com/office/drawing/2014/main" id="{6653F49D-6E0C-47F7-BAAD-A427913DC4D1}"/>
              </a:ext>
            </a:extLst>
          </p:cNvPr>
          <p:cNvSpPr>
            <a:spLocks noGrp="1"/>
          </p:cNvSpPr>
          <p:nvPr>
            <p:ph type="ftr" sz="quarter" idx="11"/>
          </p:nvPr>
        </p:nvSpPr>
        <p:spPr>
          <a:xfrm>
            <a:off x="3308350" y="6401999"/>
            <a:ext cx="5575300" cy="369332"/>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038A122-F390-46CF-BECF-3AE05CA585C4}"/>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t>‹#›</a:t>
            </a:fld>
            <a:endParaRPr lang="en-US"/>
          </a:p>
        </p:txBody>
      </p:sp>
    </p:spTree>
    <p:extLst>
      <p:ext uri="{BB962C8B-B14F-4D97-AF65-F5344CB8AC3E}">
        <p14:creationId xmlns:p14="http://schemas.microsoft.com/office/powerpoint/2010/main" val="9789868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EA217A-A229-4751-8D09-0CAD914F6286}"/>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1A9DEA33-60C3-4B28-B3EF-E93D6D46A30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F7D3B28-C66B-4279-AB67-2BC1D01239A4}"/>
              </a:ext>
            </a:extLst>
          </p:cNvPr>
          <p:cNvSpPr>
            <a:spLocks noGrp="1"/>
          </p:cNvSpPr>
          <p:nvPr>
            <p:ph type="dt" sz="half" idx="10"/>
          </p:nvPr>
        </p:nvSpPr>
        <p:spPr>
          <a:xfrm>
            <a:off x="541338" y="6401999"/>
            <a:ext cx="2206625" cy="369332"/>
          </a:xfrm>
          <a:prstGeom prst="rect">
            <a:avLst/>
          </a:prstGeom>
        </p:spPr>
        <p:txBody>
          <a:bodyPr/>
          <a:lstStyle/>
          <a:p>
            <a:fld id="{64F0E216-BA48-4F04-AC4F-645AA0DD6AC6}" type="datetimeFigureOut">
              <a:rPr lang="en-US" smtClean="0"/>
              <a:t>1/19/2022</a:t>
            </a:fld>
            <a:endParaRPr lang="en-US"/>
          </a:p>
        </p:txBody>
      </p:sp>
      <p:sp>
        <p:nvSpPr>
          <p:cNvPr id="5" name="Footer Placeholder 4">
            <a:extLst>
              <a:ext uri="{FF2B5EF4-FFF2-40B4-BE49-F238E27FC236}">
                <a16:creationId xmlns:a16="http://schemas.microsoft.com/office/drawing/2014/main" id="{8928FF39-A0DA-4F77-9297-B83C86B575D9}"/>
              </a:ext>
            </a:extLst>
          </p:cNvPr>
          <p:cNvSpPr>
            <a:spLocks noGrp="1"/>
          </p:cNvSpPr>
          <p:nvPr>
            <p:ph type="ftr" sz="quarter" idx="11"/>
          </p:nvPr>
        </p:nvSpPr>
        <p:spPr>
          <a:xfrm>
            <a:off x="3308350" y="6401999"/>
            <a:ext cx="5575300" cy="369332"/>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69D7D65A-9D4E-42F6-A8BF-1EEAFB180710}"/>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t>‹#›</a:t>
            </a:fld>
            <a:endParaRPr lang="en-US"/>
          </a:p>
        </p:txBody>
      </p:sp>
    </p:spTree>
    <p:extLst>
      <p:ext uri="{BB962C8B-B14F-4D97-AF65-F5344CB8AC3E}">
        <p14:creationId xmlns:p14="http://schemas.microsoft.com/office/powerpoint/2010/main" val="41631320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017BB-B242-4CC6-887C-83E08CE2D54A}"/>
              </a:ext>
            </a:extLst>
          </p:cNvPr>
          <p:cNvSpPr>
            <a:spLocks noGrp="1"/>
          </p:cNvSpPr>
          <p:nvPr>
            <p:ph type="title"/>
          </p:nvPr>
        </p:nvSpPr>
        <p:spPr>
          <a:xfrm>
            <a:off x="1079500" y="2252663"/>
            <a:ext cx="4457700" cy="2349500"/>
          </a:xfrm>
        </p:spPr>
        <p:txBody>
          <a:bodyPr anchor="ctr" anchorCtr="0">
            <a:normAutofit/>
          </a:bodyPr>
          <a:lstStyle>
            <a:lvl1pPr algn="ctr">
              <a:defRPr sz="28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6695823-EA83-493F-8FEC-C72B5B9CF2FD}"/>
              </a:ext>
            </a:extLst>
          </p:cNvPr>
          <p:cNvSpPr>
            <a:spLocks noGrp="1"/>
          </p:cNvSpPr>
          <p:nvPr>
            <p:ph type="body" idx="1"/>
          </p:nvPr>
        </p:nvSpPr>
        <p:spPr>
          <a:xfrm>
            <a:off x="6654800" y="2252664"/>
            <a:ext cx="4451348" cy="2349500"/>
          </a:xfrm>
        </p:spPr>
        <p:txBody>
          <a:bodyPr anchor="ctr" anchorCtr="0"/>
          <a:lstStyle>
            <a:lvl1pPr marL="0" indent="0">
              <a:buNone/>
              <a:defRPr sz="2400" i="1">
                <a:solidFill>
                  <a:schemeClr val="tx1">
                    <a:alpha val="7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1E08E54-36BB-4AB4-BE1F-5FA8207BEAF8}"/>
              </a:ext>
            </a:extLst>
          </p:cNvPr>
          <p:cNvSpPr>
            <a:spLocks noGrp="1"/>
          </p:cNvSpPr>
          <p:nvPr>
            <p:ph type="dt" sz="half" idx="10"/>
          </p:nvPr>
        </p:nvSpPr>
        <p:spPr>
          <a:xfrm>
            <a:off x="541338" y="6401999"/>
            <a:ext cx="2206625" cy="369332"/>
          </a:xfrm>
          <a:prstGeom prst="rect">
            <a:avLst/>
          </a:prstGeom>
        </p:spPr>
        <p:txBody>
          <a:bodyPr/>
          <a:lstStyle/>
          <a:p>
            <a:fld id="{64F0E216-BA48-4F04-AC4F-645AA0DD6AC6}" type="datetimeFigureOut">
              <a:rPr lang="en-US" smtClean="0"/>
              <a:t>1/19/2022</a:t>
            </a:fld>
            <a:endParaRPr lang="en-US"/>
          </a:p>
        </p:txBody>
      </p:sp>
      <p:sp>
        <p:nvSpPr>
          <p:cNvPr id="5" name="Footer Placeholder 4">
            <a:extLst>
              <a:ext uri="{FF2B5EF4-FFF2-40B4-BE49-F238E27FC236}">
                <a16:creationId xmlns:a16="http://schemas.microsoft.com/office/drawing/2014/main" id="{C0453A6A-C55A-40A1-A3BB-DB417047F547}"/>
              </a:ext>
            </a:extLst>
          </p:cNvPr>
          <p:cNvSpPr>
            <a:spLocks noGrp="1"/>
          </p:cNvSpPr>
          <p:nvPr>
            <p:ph type="ftr" sz="quarter" idx="11"/>
          </p:nvPr>
        </p:nvSpPr>
        <p:spPr>
          <a:xfrm>
            <a:off x="3308350" y="6401999"/>
            <a:ext cx="5575300" cy="369332"/>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96D6E656-7AC0-4BD3-AFE5-4B5122E2F2D8}"/>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t>‹#›</a:t>
            </a:fld>
            <a:endParaRPr lang="en-US"/>
          </a:p>
        </p:txBody>
      </p:sp>
      <p:grpSp>
        <p:nvGrpSpPr>
          <p:cNvPr id="20" name="Group 19">
            <a:extLst>
              <a:ext uri="{FF2B5EF4-FFF2-40B4-BE49-F238E27FC236}">
                <a16:creationId xmlns:a16="http://schemas.microsoft.com/office/drawing/2014/main" id="{E9ABE19D-0B51-4388-93D1-0CD6B767115D}"/>
              </a:ext>
            </a:extLst>
          </p:cNvPr>
          <p:cNvGrpSpPr/>
          <p:nvPr/>
        </p:nvGrpSpPr>
        <p:grpSpPr>
          <a:xfrm>
            <a:off x="999771" y="932104"/>
            <a:ext cx="913428" cy="1032464"/>
            <a:chOff x="999771" y="932104"/>
            <a:chExt cx="913428" cy="1032464"/>
          </a:xfrm>
        </p:grpSpPr>
        <p:grpSp>
          <p:nvGrpSpPr>
            <p:cNvPr id="21" name="Group 20">
              <a:extLst>
                <a:ext uri="{FF2B5EF4-FFF2-40B4-BE49-F238E27FC236}">
                  <a16:creationId xmlns:a16="http://schemas.microsoft.com/office/drawing/2014/main" id="{46226ED6-7133-4222-9552-0EA4B1B3C9FB}"/>
                </a:ext>
              </a:extLst>
            </p:cNvPr>
            <p:cNvGrpSpPr/>
            <p:nvPr/>
          </p:nvGrpSpPr>
          <p:grpSpPr>
            <a:xfrm rot="8100000" flipV="1">
              <a:off x="1047457" y="1290386"/>
              <a:ext cx="865742" cy="628383"/>
              <a:chOff x="558167" y="958515"/>
              <a:chExt cx="865742" cy="628383"/>
            </a:xfrm>
            <a:solidFill>
              <a:schemeClr val="accent3"/>
            </a:solidFill>
          </p:grpSpPr>
          <p:sp>
            <p:nvSpPr>
              <p:cNvPr id="28" name="Freeform: Shape 27">
                <a:extLst>
                  <a:ext uri="{FF2B5EF4-FFF2-40B4-BE49-F238E27FC236}">
                    <a16:creationId xmlns:a16="http://schemas.microsoft.com/office/drawing/2014/main" id="{BE810E40-D42F-4034-93BA-54446465D20B}"/>
                  </a:ext>
                </a:extLst>
              </p:cNvPr>
              <p:cNvSpPr/>
              <p:nvPr/>
            </p:nvSpPr>
            <p:spPr>
              <a:xfrm rot="8100000" flipH="1">
                <a:off x="558167" y="1122160"/>
                <a:ext cx="464738" cy="464738"/>
              </a:xfrm>
              <a:custGeom>
                <a:avLst/>
                <a:gdLst>
                  <a:gd name="connsiteX0" fmla="*/ 446142 w 464738"/>
                  <a:gd name="connsiteY0" fmla="*/ 464738 h 464738"/>
                  <a:gd name="connsiteX1" fmla="*/ 130673 w 464738"/>
                  <a:gd name="connsiteY1" fmla="*/ 334066 h 464738"/>
                  <a:gd name="connsiteX2" fmla="*/ 0 w 464738"/>
                  <a:gd name="connsiteY2" fmla="*/ 18596 h 464738"/>
                  <a:gd name="connsiteX3" fmla="*/ 836 w 464738"/>
                  <a:gd name="connsiteY3" fmla="*/ 1089 h 464738"/>
                  <a:gd name="connsiteX4" fmla="*/ 606 w 464738"/>
                  <a:gd name="connsiteY4" fmla="*/ 859 h 464738"/>
                  <a:gd name="connsiteX5" fmla="*/ 848 w 464738"/>
                  <a:gd name="connsiteY5" fmla="*/ 848 h 464738"/>
                  <a:gd name="connsiteX6" fmla="*/ 859 w 464738"/>
                  <a:gd name="connsiteY6" fmla="*/ 606 h 464738"/>
                  <a:gd name="connsiteX7" fmla="*/ 1089 w 464738"/>
                  <a:gd name="connsiteY7" fmla="*/ 836 h 464738"/>
                  <a:gd name="connsiteX8" fmla="*/ 18596 w 464738"/>
                  <a:gd name="connsiteY8" fmla="*/ 0 h 464738"/>
                  <a:gd name="connsiteX9" fmla="*/ 334066 w 464738"/>
                  <a:gd name="connsiteY9" fmla="*/ 130672 h 464738"/>
                  <a:gd name="connsiteX10" fmla="*/ 464738 w 464738"/>
                  <a:gd name="connsiteY10" fmla="*/ 446142 h 464738"/>
                  <a:gd name="connsiteX11" fmla="*/ 463902 w 464738"/>
                  <a:gd name="connsiteY11" fmla="*/ 463650 h 464738"/>
                  <a:gd name="connsiteX12" fmla="*/ 464132 w 464738"/>
                  <a:gd name="connsiteY12" fmla="*/ 463880 h 464738"/>
                  <a:gd name="connsiteX13" fmla="*/ 463891 w 464738"/>
                  <a:gd name="connsiteY13" fmla="*/ 463892 h 464738"/>
                  <a:gd name="connsiteX14" fmla="*/ 463879 w 464738"/>
                  <a:gd name="connsiteY14" fmla="*/ 464132 h 464738"/>
                  <a:gd name="connsiteX15" fmla="*/ 463650 w 464738"/>
                  <a:gd name="connsiteY15" fmla="*/ 463903 h 464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4738" h="464738">
                    <a:moveTo>
                      <a:pt x="446142" y="464738"/>
                    </a:moveTo>
                    <a:cubicBezTo>
                      <a:pt x="331965" y="464738"/>
                      <a:pt x="217787" y="421181"/>
                      <a:pt x="130673" y="334066"/>
                    </a:cubicBezTo>
                    <a:cubicBezTo>
                      <a:pt x="43558" y="246952"/>
                      <a:pt x="1" y="132774"/>
                      <a:pt x="0" y="18596"/>
                    </a:cubicBezTo>
                    <a:lnTo>
                      <a:pt x="836" y="1089"/>
                    </a:lnTo>
                    <a:lnTo>
                      <a:pt x="606" y="859"/>
                    </a:lnTo>
                    <a:lnTo>
                      <a:pt x="848" y="848"/>
                    </a:lnTo>
                    <a:lnTo>
                      <a:pt x="859" y="606"/>
                    </a:lnTo>
                    <a:lnTo>
                      <a:pt x="1089" y="836"/>
                    </a:lnTo>
                    <a:lnTo>
                      <a:pt x="18596" y="0"/>
                    </a:lnTo>
                    <a:cubicBezTo>
                      <a:pt x="132774" y="0"/>
                      <a:pt x="246951" y="43557"/>
                      <a:pt x="334066" y="130672"/>
                    </a:cubicBezTo>
                    <a:cubicBezTo>
                      <a:pt x="421181" y="217787"/>
                      <a:pt x="464738" y="331964"/>
                      <a:pt x="464738" y="446142"/>
                    </a:cubicBezTo>
                    <a:lnTo>
                      <a:pt x="463902" y="463650"/>
                    </a:lnTo>
                    <a:lnTo>
                      <a:pt x="464132" y="463880"/>
                    </a:lnTo>
                    <a:lnTo>
                      <a:pt x="463891" y="463892"/>
                    </a:lnTo>
                    <a:lnTo>
                      <a:pt x="463879" y="464132"/>
                    </a:lnTo>
                    <a:lnTo>
                      <a:pt x="463650" y="463903"/>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9" name="Freeform: Shape 28">
                <a:extLst>
                  <a:ext uri="{FF2B5EF4-FFF2-40B4-BE49-F238E27FC236}">
                    <a16:creationId xmlns:a16="http://schemas.microsoft.com/office/drawing/2014/main" id="{60F6BFC2-CA89-42B8-8A5A-E9F26BA87FBB}"/>
                  </a:ext>
                </a:extLst>
              </p:cNvPr>
              <p:cNvSpPr/>
              <p:nvPr/>
            </p:nvSpPr>
            <p:spPr>
              <a:xfrm rot="5400000" flipH="1">
                <a:off x="959170" y="958515"/>
                <a:ext cx="464739" cy="464739"/>
              </a:xfrm>
              <a:custGeom>
                <a:avLst/>
                <a:gdLst>
                  <a:gd name="connsiteX0" fmla="*/ 464132 w 464739"/>
                  <a:gd name="connsiteY0" fmla="*/ 463881 h 464739"/>
                  <a:gd name="connsiteX1" fmla="*/ 463891 w 464739"/>
                  <a:gd name="connsiteY1" fmla="*/ 463892 h 464739"/>
                  <a:gd name="connsiteX2" fmla="*/ 463880 w 464739"/>
                  <a:gd name="connsiteY2" fmla="*/ 464132 h 464739"/>
                  <a:gd name="connsiteX3" fmla="*/ 463651 w 464739"/>
                  <a:gd name="connsiteY3" fmla="*/ 463904 h 464739"/>
                  <a:gd name="connsiteX4" fmla="*/ 446142 w 464739"/>
                  <a:gd name="connsiteY4" fmla="*/ 464739 h 464739"/>
                  <a:gd name="connsiteX5" fmla="*/ 130673 w 464739"/>
                  <a:gd name="connsiteY5" fmla="*/ 334067 h 464739"/>
                  <a:gd name="connsiteX6" fmla="*/ 0 w 464739"/>
                  <a:gd name="connsiteY6" fmla="*/ 18597 h 464739"/>
                  <a:gd name="connsiteX7" fmla="*/ 836 w 464739"/>
                  <a:gd name="connsiteY7" fmla="*/ 1089 h 464739"/>
                  <a:gd name="connsiteX8" fmla="*/ 607 w 464739"/>
                  <a:gd name="connsiteY8" fmla="*/ 859 h 464739"/>
                  <a:gd name="connsiteX9" fmla="*/ 848 w 464739"/>
                  <a:gd name="connsiteY9" fmla="*/ 848 h 464739"/>
                  <a:gd name="connsiteX10" fmla="*/ 859 w 464739"/>
                  <a:gd name="connsiteY10" fmla="*/ 607 h 464739"/>
                  <a:gd name="connsiteX11" fmla="*/ 1089 w 464739"/>
                  <a:gd name="connsiteY11" fmla="*/ 836 h 464739"/>
                  <a:gd name="connsiteX12" fmla="*/ 18597 w 464739"/>
                  <a:gd name="connsiteY12" fmla="*/ 0 h 464739"/>
                  <a:gd name="connsiteX13" fmla="*/ 334067 w 464739"/>
                  <a:gd name="connsiteY13" fmla="*/ 130672 h 464739"/>
                  <a:gd name="connsiteX14" fmla="*/ 464739 w 464739"/>
                  <a:gd name="connsiteY14" fmla="*/ 446142 h 464739"/>
                  <a:gd name="connsiteX15" fmla="*/ 463903 w 464739"/>
                  <a:gd name="connsiteY15" fmla="*/ 463652 h 46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4739" h="464739">
                    <a:moveTo>
                      <a:pt x="464132" y="463881"/>
                    </a:moveTo>
                    <a:lnTo>
                      <a:pt x="463891" y="463892"/>
                    </a:lnTo>
                    <a:lnTo>
                      <a:pt x="463880" y="464132"/>
                    </a:lnTo>
                    <a:lnTo>
                      <a:pt x="463651" y="463904"/>
                    </a:lnTo>
                    <a:lnTo>
                      <a:pt x="446142" y="464739"/>
                    </a:lnTo>
                    <a:cubicBezTo>
                      <a:pt x="331965" y="464739"/>
                      <a:pt x="217787" y="421182"/>
                      <a:pt x="130673" y="334067"/>
                    </a:cubicBezTo>
                    <a:cubicBezTo>
                      <a:pt x="43558" y="246953"/>
                      <a:pt x="1" y="132775"/>
                      <a:pt x="0" y="18597"/>
                    </a:cubicBezTo>
                    <a:lnTo>
                      <a:pt x="836" y="1089"/>
                    </a:lnTo>
                    <a:lnTo>
                      <a:pt x="607" y="859"/>
                    </a:lnTo>
                    <a:lnTo>
                      <a:pt x="848" y="848"/>
                    </a:lnTo>
                    <a:lnTo>
                      <a:pt x="859" y="607"/>
                    </a:lnTo>
                    <a:lnTo>
                      <a:pt x="1089" y="836"/>
                    </a:lnTo>
                    <a:lnTo>
                      <a:pt x="18597" y="0"/>
                    </a:lnTo>
                    <a:cubicBezTo>
                      <a:pt x="132775" y="0"/>
                      <a:pt x="246952" y="43557"/>
                      <a:pt x="334067" y="130672"/>
                    </a:cubicBezTo>
                    <a:cubicBezTo>
                      <a:pt x="421182" y="217787"/>
                      <a:pt x="464739" y="331964"/>
                      <a:pt x="464739" y="446142"/>
                    </a:cubicBezTo>
                    <a:lnTo>
                      <a:pt x="463903" y="463652"/>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grpSp>
          <p:nvGrpSpPr>
            <p:cNvPr id="22" name="Group 21">
              <a:extLst>
                <a:ext uri="{FF2B5EF4-FFF2-40B4-BE49-F238E27FC236}">
                  <a16:creationId xmlns:a16="http://schemas.microsoft.com/office/drawing/2014/main" id="{1CA36485-DC1D-48C9-91B2-425DBC66D471}"/>
                </a:ext>
              </a:extLst>
            </p:cNvPr>
            <p:cNvGrpSpPr/>
            <p:nvPr/>
          </p:nvGrpSpPr>
          <p:grpSpPr>
            <a:xfrm rot="10800000" flipH="1" flipV="1">
              <a:off x="999771" y="932104"/>
              <a:ext cx="864005" cy="1032464"/>
              <a:chOff x="2207971" y="2384401"/>
              <a:chExt cx="864005" cy="1032464"/>
            </a:xfrm>
          </p:grpSpPr>
          <p:sp>
            <p:nvSpPr>
              <p:cNvPr id="23" name="Freeform: Shape 22">
                <a:extLst>
                  <a:ext uri="{FF2B5EF4-FFF2-40B4-BE49-F238E27FC236}">
                    <a16:creationId xmlns:a16="http://schemas.microsoft.com/office/drawing/2014/main" id="{0ACF276E-196C-4923-B7D1-48A8E6A1669C}"/>
                  </a:ext>
                </a:extLst>
              </p:cNvPr>
              <p:cNvSpPr/>
              <p:nvPr/>
            </p:nvSpPr>
            <p:spPr>
              <a:xfrm rot="13500000">
                <a:off x="2207971" y="2856305"/>
                <a:ext cx="464739" cy="464739"/>
              </a:xfrm>
              <a:custGeom>
                <a:avLst/>
                <a:gdLst>
                  <a:gd name="connsiteX0" fmla="*/ 464132 w 464739"/>
                  <a:gd name="connsiteY0" fmla="*/ 463881 h 464739"/>
                  <a:gd name="connsiteX1" fmla="*/ 463891 w 464739"/>
                  <a:gd name="connsiteY1" fmla="*/ 463892 h 464739"/>
                  <a:gd name="connsiteX2" fmla="*/ 463880 w 464739"/>
                  <a:gd name="connsiteY2" fmla="*/ 464132 h 464739"/>
                  <a:gd name="connsiteX3" fmla="*/ 463651 w 464739"/>
                  <a:gd name="connsiteY3" fmla="*/ 463904 h 464739"/>
                  <a:gd name="connsiteX4" fmla="*/ 446142 w 464739"/>
                  <a:gd name="connsiteY4" fmla="*/ 464739 h 464739"/>
                  <a:gd name="connsiteX5" fmla="*/ 130673 w 464739"/>
                  <a:gd name="connsiteY5" fmla="*/ 334067 h 464739"/>
                  <a:gd name="connsiteX6" fmla="*/ 0 w 464739"/>
                  <a:gd name="connsiteY6" fmla="*/ 18597 h 464739"/>
                  <a:gd name="connsiteX7" fmla="*/ 836 w 464739"/>
                  <a:gd name="connsiteY7" fmla="*/ 1089 h 464739"/>
                  <a:gd name="connsiteX8" fmla="*/ 607 w 464739"/>
                  <a:gd name="connsiteY8" fmla="*/ 859 h 464739"/>
                  <a:gd name="connsiteX9" fmla="*/ 848 w 464739"/>
                  <a:gd name="connsiteY9" fmla="*/ 848 h 464739"/>
                  <a:gd name="connsiteX10" fmla="*/ 859 w 464739"/>
                  <a:gd name="connsiteY10" fmla="*/ 607 h 464739"/>
                  <a:gd name="connsiteX11" fmla="*/ 1089 w 464739"/>
                  <a:gd name="connsiteY11" fmla="*/ 836 h 464739"/>
                  <a:gd name="connsiteX12" fmla="*/ 18597 w 464739"/>
                  <a:gd name="connsiteY12" fmla="*/ 0 h 464739"/>
                  <a:gd name="connsiteX13" fmla="*/ 334067 w 464739"/>
                  <a:gd name="connsiteY13" fmla="*/ 130672 h 464739"/>
                  <a:gd name="connsiteX14" fmla="*/ 464739 w 464739"/>
                  <a:gd name="connsiteY14" fmla="*/ 446142 h 464739"/>
                  <a:gd name="connsiteX15" fmla="*/ 463903 w 464739"/>
                  <a:gd name="connsiteY15" fmla="*/ 463652 h 46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4739" h="464739">
                    <a:moveTo>
                      <a:pt x="464132" y="463881"/>
                    </a:moveTo>
                    <a:lnTo>
                      <a:pt x="463891" y="463892"/>
                    </a:lnTo>
                    <a:lnTo>
                      <a:pt x="463880" y="464132"/>
                    </a:lnTo>
                    <a:lnTo>
                      <a:pt x="463651" y="463904"/>
                    </a:lnTo>
                    <a:lnTo>
                      <a:pt x="446142" y="464739"/>
                    </a:lnTo>
                    <a:cubicBezTo>
                      <a:pt x="331965" y="464739"/>
                      <a:pt x="217787" y="421182"/>
                      <a:pt x="130673" y="334067"/>
                    </a:cubicBezTo>
                    <a:cubicBezTo>
                      <a:pt x="43558" y="246953"/>
                      <a:pt x="1" y="132775"/>
                      <a:pt x="0" y="18597"/>
                    </a:cubicBezTo>
                    <a:lnTo>
                      <a:pt x="836" y="1089"/>
                    </a:lnTo>
                    <a:lnTo>
                      <a:pt x="607" y="859"/>
                    </a:lnTo>
                    <a:lnTo>
                      <a:pt x="848" y="848"/>
                    </a:lnTo>
                    <a:lnTo>
                      <a:pt x="859" y="607"/>
                    </a:lnTo>
                    <a:lnTo>
                      <a:pt x="1089" y="836"/>
                    </a:lnTo>
                    <a:lnTo>
                      <a:pt x="18597" y="0"/>
                    </a:lnTo>
                    <a:cubicBezTo>
                      <a:pt x="132775" y="0"/>
                      <a:pt x="246952" y="43557"/>
                      <a:pt x="334067" y="130672"/>
                    </a:cubicBezTo>
                    <a:cubicBezTo>
                      <a:pt x="421182" y="217787"/>
                      <a:pt x="464739" y="331964"/>
                      <a:pt x="464739" y="446142"/>
                    </a:cubicBezTo>
                    <a:lnTo>
                      <a:pt x="463903" y="463652"/>
                    </a:lnTo>
                    <a:close/>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4" name="Freeform: Shape 23">
                <a:extLst>
                  <a:ext uri="{FF2B5EF4-FFF2-40B4-BE49-F238E27FC236}">
                    <a16:creationId xmlns:a16="http://schemas.microsoft.com/office/drawing/2014/main" id="{FFE3686C-DFF6-4995-81B8-FA38F5BB0401}"/>
                  </a:ext>
                </a:extLst>
              </p:cNvPr>
              <p:cNvSpPr/>
              <p:nvPr/>
            </p:nvSpPr>
            <p:spPr>
              <a:xfrm rot="10800000">
                <a:off x="2607238" y="2688467"/>
                <a:ext cx="464738" cy="464738"/>
              </a:xfrm>
              <a:custGeom>
                <a:avLst/>
                <a:gdLst>
                  <a:gd name="connsiteX0" fmla="*/ 446142 w 464738"/>
                  <a:gd name="connsiteY0" fmla="*/ 464738 h 464738"/>
                  <a:gd name="connsiteX1" fmla="*/ 130673 w 464738"/>
                  <a:gd name="connsiteY1" fmla="*/ 334066 h 464738"/>
                  <a:gd name="connsiteX2" fmla="*/ 0 w 464738"/>
                  <a:gd name="connsiteY2" fmla="*/ 18596 h 464738"/>
                  <a:gd name="connsiteX3" fmla="*/ 836 w 464738"/>
                  <a:gd name="connsiteY3" fmla="*/ 1089 h 464738"/>
                  <a:gd name="connsiteX4" fmla="*/ 606 w 464738"/>
                  <a:gd name="connsiteY4" fmla="*/ 859 h 464738"/>
                  <a:gd name="connsiteX5" fmla="*/ 848 w 464738"/>
                  <a:gd name="connsiteY5" fmla="*/ 848 h 464738"/>
                  <a:gd name="connsiteX6" fmla="*/ 859 w 464738"/>
                  <a:gd name="connsiteY6" fmla="*/ 606 h 464738"/>
                  <a:gd name="connsiteX7" fmla="*/ 1089 w 464738"/>
                  <a:gd name="connsiteY7" fmla="*/ 836 h 464738"/>
                  <a:gd name="connsiteX8" fmla="*/ 18596 w 464738"/>
                  <a:gd name="connsiteY8" fmla="*/ 0 h 464738"/>
                  <a:gd name="connsiteX9" fmla="*/ 334066 w 464738"/>
                  <a:gd name="connsiteY9" fmla="*/ 130672 h 464738"/>
                  <a:gd name="connsiteX10" fmla="*/ 464738 w 464738"/>
                  <a:gd name="connsiteY10" fmla="*/ 446142 h 464738"/>
                  <a:gd name="connsiteX11" fmla="*/ 463902 w 464738"/>
                  <a:gd name="connsiteY11" fmla="*/ 463650 h 464738"/>
                  <a:gd name="connsiteX12" fmla="*/ 464132 w 464738"/>
                  <a:gd name="connsiteY12" fmla="*/ 463880 h 464738"/>
                  <a:gd name="connsiteX13" fmla="*/ 463891 w 464738"/>
                  <a:gd name="connsiteY13" fmla="*/ 463892 h 464738"/>
                  <a:gd name="connsiteX14" fmla="*/ 463879 w 464738"/>
                  <a:gd name="connsiteY14" fmla="*/ 464132 h 464738"/>
                  <a:gd name="connsiteX15" fmla="*/ 463650 w 464738"/>
                  <a:gd name="connsiteY15" fmla="*/ 463903 h 464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4738" h="464738">
                    <a:moveTo>
                      <a:pt x="446142" y="464738"/>
                    </a:moveTo>
                    <a:cubicBezTo>
                      <a:pt x="331965" y="464738"/>
                      <a:pt x="217787" y="421181"/>
                      <a:pt x="130673" y="334066"/>
                    </a:cubicBezTo>
                    <a:cubicBezTo>
                      <a:pt x="43558" y="246952"/>
                      <a:pt x="1" y="132774"/>
                      <a:pt x="0" y="18596"/>
                    </a:cubicBezTo>
                    <a:lnTo>
                      <a:pt x="836" y="1089"/>
                    </a:lnTo>
                    <a:lnTo>
                      <a:pt x="606" y="859"/>
                    </a:lnTo>
                    <a:lnTo>
                      <a:pt x="848" y="848"/>
                    </a:lnTo>
                    <a:lnTo>
                      <a:pt x="859" y="606"/>
                    </a:lnTo>
                    <a:lnTo>
                      <a:pt x="1089" y="836"/>
                    </a:lnTo>
                    <a:lnTo>
                      <a:pt x="18596" y="0"/>
                    </a:lnTo>
                    <a:cubicBezTo>
                      <a:pt x="132774" y="0"/>
                      <a:pt x="246951" y="43557"/>
                      <a:pt x="334066" y="130672"/>
                    </a:cubicBezTo>
                    <a:cubicBezTo>
                      <a:pt x="421181" y="217787"/>
                      <a:pt x="464738" y="331964"/>
                      <a:pt x="464738" y="446142"/>
                    </a:cubicBezTo>
                    <a:lnTo>
                      <a:pt x="463902" y="463650"/>
                    </a:lnTo>
                    <a:lnTo>
                      <a:pt x="464132" y="463880"/>
                    </a:lnTo>
                    <a:lnTo>
                      <a:pt x="463891" y="463892"/>
                    </a:lnTo>
                    <a:lnTo>
                      <a:pt x="463879" y="464132"/>
                    </a:lnTo>
                    <a:lnTo>
                      <a:pt x="463650" y="463903"/>
                    </a:lnTo>
                    <a:close/>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25" name="Group 24">
                <a:extLst>
                  <a:ext uri="{FF2B5EF4-FFF2-40B4-BE49-F238E27FC236}">
                    <a16:creationId xmlns:a16="http://schemas.microsoft.com/office/drawing/2014/main" id="{9DCBF653-CCB9-47B2-9DD9-68847A45D82D}"/>
                  </a:ext>
                </a:extLst>
              </p:cNvPr>
              <p:cNvGrpSpPr/>
              <p:nvPr/>
            </p:nvGrpSpPr>
            <p:grpSpPr>
              <a:xfrm>
                <a:off x="2440769" y="2384401"/>
                <a:ext cx="313009" cy="1032464"/>
                <a:chOff x="2440769" y="2384401"/>
                <a:chExt cx="313009" cy="1032464"/>
              </a:xfrm>
            </p:grpSpPr>
            <p:cxnSp>
              <p:nvCxnSpPr>
                <p:cNvPr id="26" name="Straight Connector 25">
                  <a:extLst>
                    <a:ext uri="{FF2B5EF4-FFF2-40B4-BE49-F238E27FC236}">
                      <a16:creationId xmlns:a16="http://schemas.microsoft.com/office/drawing/2014/main" id="{7F081A1F-C7C9-4907-AAED-B4E9B64973FB}"/>
                    </a:ext>
                  </a:extLst>
                </p:cNvPr>
                <p:cNvCxnSpPr>
                  <a:cxnSpLocks/>
                </p:cNvCxnSpPr>
                <p:nvPr/>
              </p:nvCxnSpPr>
              <p:spPr>
                <a:xfrm rot="10800000" flipH="1">
                  <a:off x="2440769" y="2516865"/>
                  <a:ext cx="0" cy="900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34F8F89A-0719-4D9A-8379-9EEBD7201052}"/>
                    </a:ext>
                  </a:extLst>
                </p:cNvPr>
                <p:cNvCxnSpPr>
                  <a:cxnSpLocks/>
                </p:cNvCxnSpPr>
                <p:nvPr/>
              </p:nvCxnSpPr>
              <p:spPr>
                <a:xfrm rot="8100000" flipH="1">
                  <a:off x="2753778" y="2384401"/>
                  <a:ext cx="0" cy="900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grpSp>
      <p:grpSp>
        <p:nvGrpSpPr>
          <p:cNvPr id="30" name="Group 29">
            <a:extLst>
              <a:ext uri="{FF2B5EF4-FFF2-40B4-BE49-F238E27FC236}">
                <a16:creationId xmlns:a16="http://schemas.microsoft.com/office/drawing/2014/main" id="{E7AA5779-FF0F-4ACF-A56C-710A4CDEC8A3}"/>
              </a:ext>
            </a:extLst>
          </p:cNvPr>
          <p:cNvGrpSpPr/>
          <p:nvPr/>
        </p:nvGrpSpPr>
        <p:grpSpPr>
          <a:xfrm>
            <a:off x="1437136" y="649304"/>
            <a:ext cx="388541" cy="388541"/>
            <a:chOff x="5752675" y="5440856"/>
            <a:chExt cx="388541" cy="388541"/>
          </a:xfrm>
        </p:grpSpPr>
        <p:sp>
          <p:nvSpPr>
            <p:cNvPr id="31" name="Oval 30">
              <a:extLst>
                <a:ext uri="{FF2B5EF4-FFF2-40B4-BE49-F238E27FC236}">
                  <a16:creationId xmlns:a16="http://schemas.microsoft.com/office/drawing/2014/main" id="{5F0ADB13-4626-4F84-B513-0B58E65C248E}"/>
                </a:ext>
              </a:extLst>
            </p:cNvPr>
            <p:cNvSpPr/>
            <p:nvPr/>
          </p:nvSpPr>
          <p:spPr>
            <a:xfrm rot="10800000">
              <a:off x="5800801" y="5488982"/>
              <a:ext cx="340415" cy="340415"/>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2" name="Oval 31">
              <a:extLst>
                <a:ext uri="{FF2B5EF4-FFF2-40B4-BE49-F238E27FC236}">
                  <a16:creationId xmlns:a16="http://schemas.microsoft.com/office/drawing/2014/main" id="{AF46BC46-AD78-4932-95BA-D3009154CA7A}"/>
                </a:ext>
              </a:extLst>
            </p:cNvPr>
            <p:cNvSpPr/>
            <p:nvPr/>
          </p:nvSpPr>
          <p:spPr>
            <a:xfrm>
              <a:off x="5752675" y="5440856"/>
              <a:ext cx="340415" cy="340415"/>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cxnSp>
        <p:nvCxnSpPr>
          <p:cNvPr id="33" name="Straight Connector 32">
            <a:extLst>
              <a:ext uri="{FF2B5EF4-FFF2-40B4-BE49-F238E27FC236}">
                <a16:creationId xmlns:a16="http://schemas.microsoft.com/office/drawing/2014/main" id="{D38118F0-6EA8-4901-9161-9101C6DDD97E}"/>
              </a:ext>
            </a:extLst>
          </p:cNvPr>
          <p:cNvCxnSpPr>
            <a:cxnSpLocks/>
          </p:cNvCxnSpPr>
          <p:nvPr/>
        </p:nvCxnSpPr>
        <p:spPr>
          <a:xfrm rot="16200000" flipH="1">
            <a:off x="5826000" y="3429001"/>
            <a:ext cx="54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80679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ED013D-A80D-4455-B886-0C3448294C02}"/>
              </a:ext>
            </a:extLst>
          </p:cNvPr>
          <p:cNvSpPr>
            <a:spLocks noGrp="1"/>
          </p:cNvSpPr>
          <p:nvPr>
            <p:ph type="title"/>
          </p:nvPr>
        </p:nvSpPr>
        <p:spPr/>
        <p:txBody>
          <a:bodyPr/>
          <a:lstStyle>
            <a:lvl1pPr algn="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A99D3AB-20B9-4D90-8106-506F443682C8}"/>
              </a:ext>
            </a:extLst>
          </p:cNvPr>
          <p:cNvSpPr>
            <a:spLocks noGrp="1"/>
          </p:cNvSpPr>
          <p:nvPr>
            <p:ph sz="half" idx="1"/>
          </p:nvPr>
        </p:nvSpPr>
        <p:spPr>
          <a:xfrm>
            <a:off x="1085850" y="1790700"/>
            <a:ext cx="4740150" cy="39782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85F9DF39-257F-4C10-A7B4-1AA1C66F28E9}"/>
              </a:ext>
            </a:extLst>
          </p:cNvPr>
          <p:cNvSpPr>
            <a:spLocks noGrp="1"/>
          </p:cNvSpPr>
          <p:nvPr>
            <p:ph sz="half" idx="2"/>
          </p:nvPr>
        </p:nvSpPr>
        <p:spPr>
          <a:xfrm>
            <a:off x="6366000" y="1790700"/>
            <a:ext cx="4740150" cy="39782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E0E57E5E-B324-4633-AB65-4A53498B9FAD}"/>
              </a:ext>
            </a:extLst>
          </p:cNvPr>
          <p:cNvSpPr>
            <a:spLocks noGrp="1"/>
          </p:cNvSpPr>
          <p:nvPr>
            <p:ph type="dt" sz="half" idx="10"/>
          </p:nvPr>
        </p:nvSpPr>
        <p:spPr>
          <a:xfrm>
            <a:off x="541338" y="6401999"/>
            <a:ext cx="2206625" cy="369332"/>
          </a:xfrm>
          <a:prstGeom prst="rect">
            <a:avLst/>
          </a:prstGeom>
        </p:spPr>
        <p:txBody>
          <a:bodyPr/>
          <a:lstStyle/>
          <a:p>
            <a:fld id="{64F0E216-BA48-4F04-AC4F-645AA0DD6AC6}" type="datetimeFigureOut">
              <a:rPr lang="en-US" smtClean="0"/>
              <a:t>1/19/2022</a:t>
            </a:fld>
            <a:endParaRPr lang="en-US"/>
          </a:p>
        </p:txBody>
      </p:sp>
      <p:sp>
        <p:nvSpPr>
          <p:cNvPr id="6" name="Footer Placeholder 5">
            <a:extLst>
              <a:ext uri="{FF2B5EF4-FFF2-40B4-BE49-F238E27FC236}">
                <a16:creationId xmlns:a16="http://schemas.microsoft.com/office/drawing/2014/main" id="{5B42A16D-8423-4C91-B839-F95380250FA3}"/>
              </a:ext>
            </a:extLst>
          </p:cNvPr>
          <p:cNvSpPr>
            <a:spLocks noGrp="1"/>
          </p:cNvSpPr>
          <p:nvPr>
            <p:ph type="ftr" sz="quarter" idx="11"/>
          </p:nvPr>
        </p:nvSpPr>
        <p:spPr>
          <a:xfrm>
            <a:off x="3308350" y="6401999"/>
            <a:ext cx="5575300" cy="369332"/>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063AD46B-C875-4F91-8991-4A4E5D768D92}"/>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t>‹#›</a:t>
            </a:fld>
            <a:endParaRPr lang="en-US"/>
          </a:p>
        </p:txBody>
      </p:sp>
    </p:spTree>
    <p:extLst>
      <p:ext uri="{BB962C8B-B14F-4D97-AF65-F5344CB8AC3E}">
        <p14:creationId xmlns:p14="http://schemas.microsoft.com/office/powerpoint/2010/main" val="33391324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5170C3-74D3-4445-A879-4F7CF42ED29A}"/>
              </a:ext>
            </a:extLst>
          </p:cNvPr>
          <p:cNvSpPr>
            <a:spLocks noGrp="1"/>
          </p:cNvSpPr>
          <p:nvPr>
            <p:ph type="title"/>
          </p:nvPr>
        </p:nvSpPr>
        <p:spPr>
          <a:xfrm>
            <a:off x="1079500" y="1011238"/>
            <a:ext cx="10026650" cy="655637"/>
          </a:xfrm>
        </p:spPr>
        <p:txBody>
          <a:bodyPr>
            <a:normAutofit/>
          </a:bodyPr>
          <a:lstStyle>
            <a:lvl1pPr algn="l">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2B64494-3C1C-49FE-ADB2-6F41CEEA82EF}"/>
              </a:ext>
            </a:extLst>
          </p:cNvPr>
          <p:cNvSpPr>
            <a:spLocks noGrp="1"/>
          </p:cNvSpPr>
          <p:nvPr>
            <p:ph type="body" idx="1"/>
          </p:nvPr>
        </p:nvSpPr>
        <p:spPr>
          <a:xfrm>
            <a:off x="1079500" y="1854200"/>
            <a:ext cx="4741200" cy="553998"/>
          </a:xfrm>
        </p:spPr>
        <p:txBody>
          <a:bodyPr anchor="t" anchorCtr="0">
            <a:normAutofit/>
          </a:bodyPr>
          <a:lstStyle>
            <a:lvl1pPr marL="0" indent="0">
              <a:lnSpc>
                <a:spcPct val="100000"/>
              </a:lnSpc>
              <a:buNone/>
              <a:defRPr sz="1800" b="0" cap="all" spc="300" baseline="0">
                <a:solidFill>
                  <a:schemeClr val="tx1">
                    <a:alpha val="8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8EE19A6-8340-43A4-9B30-A27DEB9E2BF1}"/>
              </a:ext>
            </a:extLst>
          </p:cNvPr>
          <p:cNvSpPr>
            <a:spLocks noGrp="1"/>
          </p:cNvSpPr>
          <p:nvPr>
            <p:ph sz="half" idx="2"/>
          </p:nvPr>
        </p:nvSpPr>
        <p:spPr>
          <a:xfrm>
            <a:off x="1079500" y="2525561"/>
            <a:ext cx="4741200" cy="32434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7B9D4B31-0090-483A-BF84-CEA2B22D51D5}"/>
              </a:ext>
            </a:extLst>
          </p:cNvPr>
          <p:cNvSpPr>
            <a:spLocks noGrp="1"/>
          </p:cNvSpPr>
          <p:nvPr>
            <p:ph type="body" sz="quarter" idx="3"/>
          </p:nvPr>
        </p:nvSpPr>
        <p:spPr>
          <a:xfrm>
            <a:off x="6364950" y="1854200"/>
            <a:ext cx="4741200" cy="553998"/>
          </a:xfrm>
        </p:spPr>
        <p:txBody>
          <a:bodyPr anchor="t" anchorCtr="0">
            <a:normAutofit/>
          </a:bodyPr>
          <a:lstStyle>
            <a:lvl1pPr marL="0" indent="0">
              <a:lnSpc>
                <a:spcPct val="100000"/>
              </a:lnSpc>
              <a:buNone/>
              <a:defRPr sz="1800" b="0" cap="all" spc="300" baseline="0">
                <a:solidFill>
                  <a:schemeClr val="tx1">
                    <a:alpha val="8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8DB9E9-0BD8-4F85-9342-5C5BA0D35CEA}"/>
              </a:ext>
            </a:extLst>
          </p:cNvPr>
          <p:cNvSpPr>
            <a:spLocks noGrp="1"/>
          </p:cNvSpPr>
          <p:nvPr>
            <p:ph sz="quarter" idx="4"/>
          </p:nvPr>
        </p:nvSpPr>
        <p:spPr>
          <a:xfrm>
            <a:off x="6364950" y="2525560"/>
            <a:ext cx="4741200" cy="32434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52AE3D3E-6168-45C3-BAB4-04FFFB983541}"/>
              </a:ext>
            </a:extLst>
          </p:cNvPr>
          <p:cNvSpPr>
            <a:spLocks noGrp="1"/>
          </p:cNvSpPr>
          <p:nvPr>
            <p:ph type="dt" sz="half" idx="10"/>
          </p:nvPr>
        </p:nvSpPr>
        <p:spPr>
          <a:xfrm>
            <a:off x="541338" y="6401999"/>
            <a:ext cx="2206625" cy="369332"/>
          </a:xfrm>
          <a:prstGeom prst="rect">
            <a:avLst/>
          </a:prstGeom>
        </p:spPr>
        <p:txBody>
          <a:bodyPr/>
          <a:lstStyle/>
          <a:p>
            <a:fld id="{64F0E216-BA48-4F04-AC4F-645AA0DD6AC6}" type="datetimeFigureOut">
              <a:rPr lang="en-US" smtClean="0"/>
              <a:t>1/19/2022</a:t>
            </a:fld>
            <a:endParaRPr lang="en-US"/>
          </a:p>
        </p:txBody>
      </p:sp>
      <p:sp>
        <p:nvSpPr>
          <p:cNvPr id="8" name="Footer Placeholder 7">
            <a:extLst>
              <a:ext uri="{FF2B5EF4-FFF2-40B4-BE49-F238E27FC236}">
                <a16:creationId xmlns:a16="http://schemas.microsoft.com/office/drawing/2014/main" id="{DA8F8D02-7CCF-4321-847A-CD553E52A342}"/>
              </a:ext>
            </a:extLst>
          </p:cNvPr>
          <p:cNvSpPr>
            <a:spLocks noGrp="1"/>
          </p:cNvSpPr>
          <p:nvPr>
            <p:ph type="ftr" sz="quarter" idx="11"/>
          </p:nvPr>
        </p:nvSpPr>
        <p:spPr>
          <a:xfrm>
            <a:off x="3308350" y="6401999"/>
            <a:ext cx="5575300" cy="369332"/>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9F966368-2A9A-4617-A2A9-E4E9ACD06381}"/>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t>‹#›</a:t>
            </a:fld>
            <a:endParaRPr lang="en-US"/>
          </a:p>
        </p:txBody>
      </p:sp>
    </p:spTree>
    <p:extLst>
      <p:ext uri="{BB962C8B-B14F-4D97-AF65-F5344CB8AC3E}">
        <p14:creationId xmlns:p14="http://schemas.microsoft.com/office/powerpoint/2010/main" val="15839953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0855A-C7D7-455F-BD47-AB4221DD0240}"/>
              </a:ext>
            </a:extLst>
          </p:cNvPr>
          <p:cNvSpPr>
            <a:spLocks noGrp="1"/>
          </p:cNvSpPr>
          <p:nvPr>
            <p:ph type="title"/>
          </p:nvPr>
        </p:nvSpPr>
        <p:spPr>
          <a:xfrm>
            <a:off x="1079500" y="1079500"/>
            <a:ext cx="10026650" cy="4689475"/>
          </a:xfrm>
        </p:spPr>
        <p:txBody>
          <a:bodyPr anchor="ctr"/>
          <a:lstStyle>
            <a:lvl1pPr algn="ctr">
              <a:defRPr/>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1629F6FD-C2F8-4688-B52A-ED76F48B8B41}"/>
              </a:ext>
            </a:extLst>
          </p:cNvPr>
          <p:cNvSpPr>
            <a:spLocks noGrp="1"/>
          </p:cNvSpPr>
          <p:nvPr>
            <p:ph type="dt" sz="half" idx="10"/>
          </p:nvPr>
        </p:nvSpPr>
        <p:spPr>
          <a:xfrm>
            <a:off x="541338" y="6401999"/>
            <a:ext cx="2206625" cy="369332"/>
          </a:xfrm>
          <a:prstGeom prst="rect">
            <a:avLst/>
          </a:prstGeom>
        </p:spPr>
        <p:txBody>
          <a:bodyPr/>
          <a:lstStyle/>
          <a:p>
            <a:fld id="{64F0E216-BA48-4F04-AC4F-645AA0DD6AC6}" type="datetimeFigureOut">
              <a:rPr lang="en-US" smtClean="0"/>
              <a:t>1/19/2022</a:t>
            </a:fld>
            <a:endParaRPr lang="en-US"/>
          </a:p>
        </p:txBody>
      </p:sp>
      <p:sp>
        <p:nvSpPr>
          <p:cNvPr id="4" name="Footer Placeholder 3">
            <a:extLst>
              <a:ext uri="{FF2B5EF4-FFF2-40B4-BE49-F238E27FC236}">
                <a16:creationId xmlns:a16="http://schemas.microsoft.com/office/drawing/2014/main" id="{AB358F0F-237C-4F8E-A5A7-48269F700B1D}"/>
              </a:ext>
            </a:extLst>
          </p:cNvPr>
          <p:cNvSpPr>
            <a:spLocks noGrp="1"/>
          </p:cNvSpPr>
          <p:nvPr>
            <p:ph type="ftr" sz="quarter" idx="11"/>
          </p:nvPr>
        </p:nvSpPr>
        <p:spPr>
          <a:xfrm>
            <a:off x="3308350" y="6401999"/>
            <a:ext cx="5575300" cy="369332"/>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68C3629E-70C3-44A4-A268-2194CD424AF9}"/>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t>‹#›</a:t>
            </a:fld>
            <a:endParaRPr lang="en-US"/>
          </a:p>
        </p:txBody>
      </p:sp>
    </p:spTree>
    <p:extLst>
      <p:ext uri="{BB962C8B-B14F-4D97-AF65-F5344CB8AC3E}">
        <p14:creationId xmlns:p14="http://schemas.microsoft.com/office/powerpoint/2010/main" val="16895190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F0232D4-EC56-49D3-B967-D972B5E5E2C1}"/>
              </a:ext>
            </a:extLst>
          </p:cNvPr>
          <p:cNvSpPr>
            <a:spLocks noGrp="1"/>
          </p:cNvSpPr>
          <p:nvPr>
            <p:ph type="dt" sz="half" idx="10"/>
          </p:nvPr>
        </p:nvSpPr>
        <p:spPr>
          <a:xfrm>
            <a:off x="541338" y="6401999"/>
            <a:ext cx="2206625" cy="369332"/>
          </a:xfrm>
          <a:prstGeom prst="rect">
            <a:avLst/>
          </a:prstGeom>
        </p:spPr>
        <p:txBody>
          <a:bodyPr/>
          <a:lstStyle/>
          <a:p>
            <a:fld id="{64F0E216-BA48-4F04-AC4F-645AA0DD6AC6}" type="datetimeFigureOut">
              <a:rPr lang="en-US" smtClean="0"/>
              <a:t>1/19/2022</a:t>
            </a:fld>
            <a:endParaRPr lang="en-US"/>
          </a:p>
        </p:txBody>
      </p:sp>
      <p:sp>
        <p:nvSpPr>
          <p:cNvPr id="3" name="Footer Placeholder 2">
            <a:extLst>
              <a:ext uri="{FF2B5EF4-FFF2-40B4-BE49-F238E27FC236}">
                <a16:creationId xmlns:a16="http://schemas.microsoft.com/office/drawing/2014/main" id="{0B2C3171-136A-405F-B1CF-C0DAFAA21E41}"/>
              </a:ext>
            </a:extLst>
          </p:cNvPr>
          <p:cNvSpPr>
            <a:spLocks noGrp="1"/>
          </p:cNvSpPr>
          <p:nvPr>
            <p:ph type="ftr" sz="quarter" idx="11"/>
          </p:nvPr>
        </p:nvSpPr>
        <p:spPr>
          <a:xfrm>
            <a:off x="3308350" y="6401999"/>
            <a:ext cx="5575300" cy="369332"/>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76523E7E-BA29-40D2-BE24-10E7F7050409}"/>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t>‹#›</a:t>
            </a:fld>
            <a:endParaRPr lang="en-US"/>
          </a:p>
        </p:txBody>
      </p:sp>
    </p:spTree>
    <p:extLst>
      <p:ext uri="{BB962C8B-B14F-4D97-AF65-F5344CB8AC3E}">
        <p14:creationId xmlns:p14="http://schemas.microsoft.com/office/powerpoint/2010/main" val="33707144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3607EF-706F-47DD-B487-7C3E4EDE1945}"/>
              </a:ext>
            </a:extLst>
          </p:cNvPr>
          <p:cNvSpPr>
            <a:spLocks noGrp="1"/>
          </p:cNvSpPr>
          <p:nvPr>
            <p:ph type="title"/>
          </p:nvPr>
        </p:nvSpPr>
        <p:spPr>
          <a:xfrm>
            <a:off x="1071607" y="1011238"/>
            <a:ext cx="3906000" cy="1292400"/>
          </a:xfrm>
        </p:spPr>
        <p:txBody>
          <a:bodyPr anchor="t" anchorCtr="0">
            <a:normAutofit/>
          </a:bodyPr>
          <a:lstStyle>
            <a:lvl1pPr>
              <a:defRPr sz="28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8298442-7D9F-4D62-866B-FBA382F06C4C}"/>
              </a:ext>
            </a:extLst>
          </p:cNvPr>
          <p:cNvSpPr>
            <a:spLocks noGrp="1"/>
          </p:cNvSpPr>
          <p:nvPr>
            <p:ph idx="1"/>
          </p:nvPr>
        </p:nvSpPr>
        <p:spPr>
          <a:xfrm>
            <a:off x="5537200" y="955230"/>
            <a:ext cx="5583193" cy="4813745"/>
          </a:xfrm>
        </p:spPr>
        <p:txBody>
          <a:bodyPr/>
          <a:lstStyle>
            <a:lvl1pPr marL="0" indent="0">
              <a:lnSpc>
                <a:spcPct val="100000"/>
              </a:lnSpc>
              <a:buFontTx/>
              <a:buNone/>
              <a:defRPr sz="4800"/>
            </a:lvl1pPr>
            <a:lvl2pPr marL="0">
              <a:lnSpc>
                <a:spcPct val="100000"/>
              </a:lnSpc>
              <a:defRPr sz="4800"/>
            </a:lvl2pPr>
            <a:lvl3pPr marL="0" indent="0">
              <a:buNone/>
              <a:defRPr sz="2000"/>
            </a:lvl3pPr>
            <a:lvl4pPr marL="0">
              <a:defRPr sz="2000"/>
            </a:lvl4pPr>
            <a:lvl5pPr marL="360000">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267D1DB7-AC43-460E-B3C5-9F8B37D1B50A}"/>
              </a:ext>
            </a:extLst>
          </p:cNvPr>
          <p:cNvSpPr>
            <a:spLocks noGrp="1"/>
          </p:cNvSpPr>
          <p:nvPr>
            <p:ph type="body" sz="half" idx="2"/>
          </p:nvPr>
        </p:nvSpPr>
        <p:spPr>
          <a:xfrm>
            <a:off x="1079499" y="2664000"/>
            <a:ext cx="3905999" cy="3106800"/>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40C5DE9-6995-4F6E-AF64-6CE9A677971D}"/>
              </a:ext>
            </a:extLst>
          </p:cNvPr>
          <p:cNvSpPr>
            <a:spLocks noGrp="1"/>
          </p:cNvSpPr>
          <p:nvPr>
            <p:ph type="dt" sz="half" idx="10"/>
          </p:nvPr>
        </p:nvSpPr>
        <p:spPr>
          <a:xfrm>
            <a:off x="541338" y="6401999"/>
            <a:ext cx="2206625" cy="369332"/>
          </a:xfrm>
          <a:prstGeom prst="rect">
            <a:avLst/>
          </a:prstGeom>
        </p:spPr>
        <p:txBody>
          <a:bodyPr/>
          <a:lstStyle/>
          <a:p>
            <a:fld id="{64F0E216-BA48-4F04-AC4F-645AA0DD6AC6}" type="datetimeFigureOut">
              <a:rPr lang="en-US" smtClean="0"/>
              <a:t>1/19/2022</a:t>
            </a:fld>
            <a:endParaRPr lang="en-US"/>
          </a:p>
        </p:txBody>
      </p:sp>
      <p:sp>
        <p:nvSpPr>
          <p:cNvPr id="6" name="Footer Placeholder 5">
            <a:extLst>
              <a:ext uri="{FF2B5EF4-FFF2-40B4-BE49-F238E27FC236}">
                <a16:creationId xmlns:a16="http://schemas.microsoft.com/office/drawing/2014/main" id="{388BC655-2B4D-48CA-90B9-740400332295}"/>
              </a:ext>
            </a:extLst>
          </p:cNvPr>
          <p:cNvSpPr>
            <a:spLocks noGrp="1"/>
          </p:cNvSpPr>
          <p:nvPr>
            <p:ph type="ftr" sz="quarter" idx="11"/>
          </p:nvPr>
        </p:nvSpPr>
        <p:spPr>
          <a:xfrm>
            <a:off x="3308350" y="6401999"/>
            <a:ext cx="5575300" cy="369332"/>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1314A7E0-1D83-4CE0-9FFE-3EEE2B3C27ED}"/>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t>‹#›</a:t>
            </a:fld>
            <a:endParaRPr lang="en-US"/>
          </a:p>
        </p:txBody>
      </p:sp>
    </p:spTree>
    <p:extLst>
      <p:ext uri="{BB962C8B-B14F-4D97-AF65-F5344CB8AC3E}">
        <p14:creationId xmlns:p14="http://schemas.microsoft.com/office/powerpoint/2010/main" val="14817231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F7F85-950A-4BED-AE31-5C85DE4FA488}"/>
              </a:ext>
            </a:extLst>
          </p:cNvPr>
          <p:cNvSpPr>
            <a:spLocks noGrp="1"/>
          </p:cNvSpPr>
          <p:nvPr>
            <p:ph type="title"/>
          </p:nvPr>
        </p:nvSpPr>
        <p:spPr>
          <a:xfrm>
            <a:off x="1079501" y="1011238"/>
            <a:ext cx="3905250" cy="1292662"/>
          </a:xfrm>
        </p:spPr>
        <p:txBody>
          <a:bodyPr anchor="t" anchorCtr="0">
            <a:normAutofit/>
          </a:bodyPr>
          <a:lstStyle>
            <a:lvl1pPr>
              <a:defRPr sz="28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6813A008-3741-4305-8A06-C0D8404A32BB}"/>
              </a:ext>
            </a:extLst>
          </p:cNvPr>
          <p:cNvSpPr>
            <a:spLocks noGrp="1"/>
          </p:cNvSpPr>
          <p:nvPr>
            <p:ph type="pic" idx="1"/>
          </p:nvPr>
        </p:nvSpPr>
        <p:spPr>
          <a:xfrm>
            <a:off x="5537200" y="531813"/>
            <a:ext cx="6113812" cy="578484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BF2ADC63-3365-4920-AF26-600F4D2EA579}"/>
              </a:ext>
            </a:extLst>
          </p:cNvPr>
          <p:cNvSpPr>
            <a:spLocks noGrp="1"/>
          </p:cNvSpPr>
          <p:nvPr>
            <p:ph type="body" sz="half" idx="2"/>
          </p:nvPr>
        </p:nvSpPr>
        <p:spPr>
          <a:xfrm>
            <a:off x="1079500" y="2663825"/>
            <a:ext cx="3905250" cy="3105150"/>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AC161BE-EF8B-4F4D-8197-61442EBC46BD}"/>
              </a:ext>
            </a:extLst>
          </p:cNvPr>
          <p:cNvSpPr>
            <a:spLocks noGrp="1"/>
          </p:cNvSpPr>
          <p:nvPr>
            <p:ph type="dt" sz="half" idx="10"/>
          </p:nvPr>
        </p:nvSpPr>
        <p:spPr>
          <a:xfrm>
            <a:off x="541338" y="6401999"/>
            <a:ext cx="2206625" cy="369332"/>
          </a:xfrm>
          <a:prstGeom prst="rect">
            <a:avLst/>
          </a:prstGeom>
        </p:spPr>
        <p:txBody>
          <a:bodyPr/>
          <a:lstStyle/>
          <a:p>
            <a:fld id="{64F0E216-BA48-4F04-AC4F-645AA0DD6AC6}" type="datetimeFigureOut">
              <a:rPr lang="en-US" smtClean="0"/>
              <a:t>1/19/2022</a:t>
            </a:fld>
            <a:endParaRPr lang="en-US"/>
          </a:p>
        </p:txBody>
      </p:sp>
      <p:sp>
        <p:nvSpPr>
          <p:cNvPr id="6" name="Footer Placeholder 5">
            <a:extLst>
              <a:ext uri="{FF2B5EF4-FFF2-40B4-BE49-F238E27FC236}">
                <a16:creationId xmlns:a16="http://schemas.microsoft.com/office/drawing/2014/main" id="{9FD37897-BFE5-414E-9334-53116988DC37}"/>
              </a:ext>
            </a:extLst>
          </p:cNvPr>
          <p:cNvSpPr>
            <a:spLocks noGrp="1"/>
          </p:cNvSpPr>
          <p:nvPr>
            <p:ph type="ftr" sz="quarter" idx="11"/>
          </p:nvPr>
        </p:nvSpPr>
        <p:spPr>
          <a:xfrm>
            <a:off x="3308350" y="6401999"/>
            <a:ext cx="5575300" cy="369332"/>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F5BF024-9A20-4B80-976D-420DCCD1616D}"/>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t>‹#›</a:t>
            </a:fld>
            <a:endParaRPr lang="en-US"/>
          </a:p>
        </p:txBody>
      </p:sp>
    </p:spTree>
    <p:extLst>
      <p:ext uri="{BB962C8B-B14F-4D97-AF65-F5344CB8AC3E}">
        <p14:creationId xmlns:p14="http://schemas.microsoft.com/office/powerpoint/2010/main" val="36302727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C700152-D18D-4405-8FB2-5985831B57A0}"/>
              </a:ext>
            </a:extLst>
          </p:cNvPr>
          <p:cNvSpPr>
            <a:spLocks noGrp="1"/>
          </p:cNvSpPr>
          <p:nvPr>
            <p:ph type="title"/>
          </p:nvPr>
        </p:nvSpPr>
        <p:spPr>
          <a:xfrm>
            <a:off x="1079500" y="1011238"/>
            <a:ext cx="10026650" cy="655637"/>
          </a:xfrm>
          <a:prstGeom prst="rect">
            <a:avLst/>
          </a:prstGeom>
        </p:spPr>
        <p:txBody>
          <a:bodyPr vert="horz" lIns="0" tIns="0" rIns="0" bIns="0" rtlCol="0" anchor="t" anchorCtr="0">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22E92E1-0C4A-474E-8E29-8DB404101BA7}"/>
              </a:ext>
            </a:extLst>
          </p:cNvPr>
          <p:cNvSpPr>
            <a:spLocks noGrp="1"/>
          </p:cNvSpPr>
          <p:nvPr>
            <p:ph type="body" idx="1"/>
          </p:nvPr>
        </p:nvSpPr>
        <p:spPr>
          <a:xfrm>
            <a:off x="1079500" y="1790700"/>
            <a:ext cx="10026650" cy="3978275"/>
          </a:xfrm>
          <a:prstGeom prst="rect">
            <a:avLst/>
          </a:prstGeom>
        </p:spPr>
        <p:txBody>
          <a:bodyPr vert="horz" lIns="0" tIns="0" rIns="0" bIns="0" rtlCol="0" anchor="t" anchorCtr="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B122E245-B48B-4526-8D2D-9475E64B0624}"/>
              </a:ext>
            </a:extLst>
          </p:cNvPr>
          <p:cNvSpPr>
            <a:spLocks noGrp="1"/>
          </p:cNvSpPr>
          <p:nvPr>
            <p:ph type="dt" sz="half" idx="2"/>
          </p:nvPr>
        </p:nvSpPr>
        <p:spPr>
          <a:xfrm>
            <a:off x="541338" y="6401999"/>
            <a:ext cx="2206625" cy="369332"/>
          </a:xfrm>
          <a:prstGeom prst="rect">
            <a:avLst/>
          </a:prstGeom>
        </p:spPr>
        <p:txBody>
          <a:bodyPr vert="horz" lIns="0" tIns="0" rIns="0" bIns="0" rtlCol="0" anchor="ctr">
            <a:normAutofit/>
          </a:bodyPr>
          <a:lstStyle>
            <a:lvl1pPr algn="l">
              <a:defRPr sz="1000" cap="all" spc="300" baseline="0">
                <a:solidFill>
                  <a:schemeClr val="tx1">
                    <a:alpha val="70000"/>
                  </a:schemeClr>
                </a:solidFill>
              </a:defRPr>
            </a:lvl1pPr>
          </a:lstStyle>
          <a:p>
            <a:fld id="{64F0E216-BA48-4F04-AC4F-645AA0DD6AC6}" type="datetimeFigureOut">
              <a:rPr lang="en-US" smtClean="0"/>
              <a:pPr/>
              <a:t>1/19/2022</a:t>
            </a:fld>
            <a:endParaRPr lang="en-US" dirty="0"/>
          </a:p>
        </p:txBody>
      </p:sp>
      <p:sp>
        <p:nvSpPr>
          <p:cNvPr id="5" name="Footer Placeholder 4">
            <a:extLst>
              <a:ext uri="{FF2B5EF4-FFF2-40B4-BE49-F238E27FC236}">
                <a16:creationId xmlns:a16="http://schemas.microsoft.com/office/drawing/2014/main" id="{C2A0FE5C-A494-40F2-A357-786AFFA6318E}"/>
              </a:ext>
            </a:extLst>
          </p:cNvPr>
          <p:cNvSpPr>
            <a:spLocks noGrp="1"/>
          </p:cNvSpPr>
          <p:nvPr>
            <p:ph type="ftr" sz="quarter" idx="3"/>
          </p:nvPr>
        </p:nvSpPr>
        <p:spPr>
          <a:xfrm>
            <a:off x="3308350" y="6401999"/>
            <a:ext cx="5575300" cy="369332"/>
          </a:xfrm>
          <a:prstGeom prst="rect">
            <a:avLst/>
          </a:prstGeom>
        </p:spPr>
        <p:txBody>
          <a:bodyPr vert="horz" lIns="0" tIns="0" rIns="0" bIns="0" rtlCol="0" anchor="ctr">
            <a:normAutofit/>
          </a:bodyPr>
          <a:lstStyle>
            <a:lvl1pPr algn="ctr">
              <a:defRPr sz="1000" cap="all" spc="300" baseline="0">
                <a:solidFill>
                  <a:schemeClr val="tx1">
                    <a:alpha val="70000"/>
                  </a:schemeClr>
                </a:solidFill>
              </a:defRPr>
            </a:lvl1pPr>
          </a:lstStyle>
          <a:p>
            <a:endParaRPr lang="en-US" dirty="0"/>
          </a:p>
        </p:txBody>
      </p:sp>
      <p:sp>
        <p:nvSpPr>
          <p:cNvPr id="6" name="Slide Number Placeholder 5">
            <a:extLst>
              <a:ext uri="{FF2B5EF4-FFF2-40B4-BE49-F238E27FC236}">
                <a16:creationId xmlns:a16="http://schemas.microsoft.com/office/drawing/2014/main" id="{504686A1-EDE2-44D9-A671-F708A6F883D7}"/>
              </a:ext>
            </a:extLst>
          </p:cNvPr>
          <p:cNvSpPr>
            <a:spLocks noGrp="1"/>
          </p:cNvSpPr>
          <p:nvPr>
            <p:ph type="sldNum" sz="quarter" idx="4"/>
          </p:nvPr>
        </p:nvSpPr>
        <p:spPr>
          <a:xfrm>
            <a:off x="9442800" y="6401999"/>
            <a:ext cx="2208212" cy="369332"/>
          </a:xfrm>
          <a:prstGeom prst="rect">
            <a:avLst/>
          </a:prstGeom>
        </p:spPr>
        <p:txBody>
          <a:bodyPr vert="horz" lIns="0" tIns="0" rIns="0" bIns="0" rtlCol="0" anchor="ctr">
            <a:normAutofit/>
          </a:bodyPr>
          <a:lstStyle>
            <a:lvl1pPr algn="r">
              <a:defRPr sz="1000" cap="all" spc="300" baseline="0">
                <a:solidFill>
                  <a:schemeClr val="tx1">
                    <a:alpha val="70000"/>
                  </a:schemeClr>
                </a:solidFill>
              </a:defRPr>
            </a:lvl1pPr>
          </a:lstStyle>
          <a:p>
            <a:fld id="{D39607A7-8386-47DB-8578-DDEDD194E5D4}" type="slidenum">
              <a:rPr lang="en-US" smtClean="0"/>
              <a:pPr/>
              <a:t>‹#›</a:t>
            </a:fld>
            <a:endParaRPr lang="en-US" dirty="0"/>
          </a:p>
        </p:txBody>
      </p:sp>
    </p:spTree>
    <p:extLst>
      <p:ext uri="{BB962C8B-B14F-4D97-AF65-F5344CB8AC3E}">
        <p14:creationId xmlns:p14="http://schemas.microsoft.com/office/powerpoint/2010/main" val="2269896124"/>
      </p:ext>
    </p:extLst>
  </p:cSld>
  <p:clrMap bg1="dk1" tx1="lt1" bg2="dk2" tx2="lt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Lst>
  <p:txStyles>
    <p:titleStyle>
      <a:lvl1pPr algn="l" defTabSz="914400" rtl="0" eaLnBrk="1" latinLnBrk="0" hangingPunct="1">
        <a:lnSpc>
          <a:spcPct val="100000"/>
        </a:lnSpc>
        <a:spcBef>
          <a:spcPct val="0"/>
        </a:spcBef>
        <a:buNone/>
        <a:defRPr sz="2800" kern="1200" cap="all" spc="400" baseline="0">
          <a:solidFill>
            <a:schemeClr val="tx1"/>
          </a:solidFill>
          <a:latin typeface="+mj-lt"/>
          <a:ea typeface="+mj-ea"/>
          <a:cs typeface="+mj-cs"/>
        </a:defRPr>
      </a:lvl1pPr>
    </p:titleStyle>
    <p:bodyStyle>
      <a:lvl1pPr marL="360000" indent="-360000" algn="l" defTabSz="914400" rtl="0" eaLnBrk="1" latinLnBrk="0" hangingPunct="1">
        <a:lnSpc>
          <a:spcPct val="125000"/>
        </a:lnSpc>
        <a:spcBef>
          <a:spcPts val="1000"/>
        </a:spcBef>
        <a:buClr>
          <a:schemeClr val="accent1">
            <a:lumMod val="60000"/>
            <a:lumOff val="40000"/>
          </a:schemeClr>
        </a:buClr>
        <a:buFont typeface="Wingdings" panose="05000000000000000000" pitchFamily="2" charset="2"/>
        <a:buChar char=""/>
        <a:defRPr sz="2000" kern="1200">
          <a:solidFill>
            <a:schemeClr val="tx1">
              <a:alpha val="70000"/>
            </a:schemeClr>
          </a:solidFill>
          <a:latin typeface="+mn-lt"/>
          <a:ea typeface="+mn-ea"/>
          <a:cs typeface="+mn-cs"/>
        </a:defRPr>
      </a:lvl1pPr>
      <a:lvl2pPr marL="360000" indent="0" algn="l" defTabSz="914400" rtl="0" eaLnBrk="1" latinLnBrk="0" hangingPunct="1">
        <a:lnSpc>
          <a:spcPct val="125000"/>
        </a:lnSpc>
        <a:spcBef>
          <a:spcPts val="500"/>
        </a:spcBef>
        <a:buClr>
          <a:schemeClr val="accent1">
            <a:lumMod val="60000"/>
            <a:lumOff val="40000"/>
          </a:schemeClr>
        </a:buClr>
        <a:buFontTx/>
        <a:buNone/>
        <a:defRPr sz="2000" i="1" kern="1200">
          <a:solidFill>
            <a:schemeClr val="tx1">
              <a:alpha val="70000"/>
            </a:schemeClr>
          </a:solidFill>
          <a:latin typeface="+mn-lt"/>
          <a:ea typeface="+mn-ea"/>
          <a:cs typeface="+mn-cs"/>
        </a:defRPr>
      </a:lvl2pPr>
      <a:lvl3pPr marL="1080000" indent="-360000" algn="l" defTabSz="914400" rtl="0" eaLnBrk="1" latinLnBrk="0" hangingPunct="1">
        <a:lnSpc>
          <a:spcPct val="125000"/>
        </a:lnSpc>
        <a:spcBef>
          <a:spcPts val="500"/>
        </a:spcBef>
        <a:buClr>
          <a:schemeClr val="accent1">
            <a:lumMod val="60000"/>
            <a:lumOff val="40000"/>
          </a:schemeClr>
        </a:buClr>
        <a:buFont typeface="Wingdings" panose="05000000000000000000" pitchFamily="2" charset="2"/>
        <a:buChar char=""/>
        <a:defRPr sz="2000" kern="1200">
          <a:solidFill>
            <a:schemeClr val="tx1">
              <a:alpha val="70000"/>
            </a:schemeClr>
          </a:solidFill>
          <a:latin typeface="+mn-lt"/>
          <a:ea typeface="+mn-ea"/>
          <a:cs typeface="+mn-cs"/>
        </a:defRPr>
      </a:lvl3pPr>
      <a:lvl4pPr marL="1080000" indent="0" algn="l" defTabSz="914400" rtl="0" eaLnBrk="1" latinLnBrk="0" hangingPunct="1">
        <a:lnSpc>
          <a:spcPct val="125000"/>
        </a:lnSpc>
        <a:spcBef>
          <a:spcPts val="500"/>
        </a:spcBef>
        <a:buClr>
          <a:schemeClr val="accent1">
            <a:lumMod val="60000"/>
            <a:lumOff val="40000"/>
          </a:schemeClr>
        </a:buClr>
        <a:buFontTx/>
        <a:buNone/>
        <a:defRPr sz="2000" i="1" kern="1200">
          <a:solidFill>
            <a:schemeClr val="tx1">
              <a:alpha val="70000"/>
            </a:schemeClr>
          </a:solidFill>
          <a:latin typeface="+mn-lt"/>
          <a:ea typeface="+mn-ea"/>
          <a:cs typeface="+mn-cs"/>
        </a:defRPr>
      </a:lvl4pPr>
      <a:lvl5pPr marL="1800000" indent="-360000" algn="l" defTabSz="914400" rtl="0" eaLnBrk="1" latinLnBrk="0" hangingPunct="1">
        <a:lnSpc>
          <a:spcPct val="125000"/>
        </a:lnSpc>
        <a:spcBef>
          <a:spcPts val="500"/>
        </a:spcBef>
        <a:buClr>
          <a:schemeClr val="accent1">
            <a:lumMod val="60000"/>
            <a:lumOff val="40000"/>
          </a:schemeClr>
        </a:buClr>
        <a:buFont typeface="Wingdings" panose="05000000000000000000" pitchFamily="2" charset="2"/>
        <a:buChar char=""/>
        <a:defRPr sz="2000" kern="1200">
          <a:solidFill>
            <a:schemeClr val="tx1">
              <a:alpha val="7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1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1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52.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image" Target="../media/image53.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hyperlink" Target="https://medium.com/" TargetMode="External"/><Relationship Id="rId3" Type="http://schemas.openxmlformats.org/officeDocument/2006/relationships/hyperlink" Target="https://www.udemy.com/course/flask-is-fun-and-easy-from-basics-to-building-scalable-apps/" TargetMode="External"/><Relationship Id="rId7" Type="http://schemas.openxmlformats.org/officeDocument/2006/relationships/hyperlink" Target="https://www.geeksforgeeks.org/*" TargetMode="External"/><Relationship Id="rId2" Type="http://schemas.openxmlformats.org/officeDocument/2006/relationships/hyperlink" Target="https://www.youtube.com/watch?v=FKy21FnjKS0" TargetMode="External"/><Relationship Id="rId1" Type="http://schemas.openxmlformats.org/officeDocument/2006/relationships/slideLayout" Target="../slideLayouts/slideLayout2.xml"/><Relationship Id="rId6" Type="http://schemas.openxmlformats.org/officeDocument/2006/relationships/hyperlink" Target="https://developers.google.com/maps" TargetMode="External"/><Relationship Id="rId5" Type="http://schemas.openxmlformats.org/officeDocument/2006/relationships/hyperlink" Target="https://arctype.com/blog/postgres-heroku/" TargetMode="External"/><Relationship Id="rId10" Type="http://schemas.openxmlformats.org/officeDocument/2006/relationships/hyperlink" Target="https://looka.com/" TargetMode="External"/><Relationship Id="rId4" Type="http://schemas.openxmlformats.org/officeDocument/2006/relationships/hyperlink" Target="https://www.udemy.com/course/learn-flutter-dart-to-build-ios-android-apps/" TargetMode="External"/><Relationship Id="rId9" Type="http://schemas.openxmlformats.org/officeDocument/2006/relationships/hyperlink" Target="https://lucid.app/lucidchart"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A5B2A81-2C8E-4963-AFD4-E539D168B4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4FB621C-39BD-EF4C-ADAB-95D3B182D6B4}"/>
              </a:ext>
            </a:extLst>
          </p:cNvPr>
          <p:cNvSpPr>
            <a:spLocks noGrp="1"/>
          </p:cNvSpPr>
          <p:nvPr>
            <p:ph type="ctrTitle"/>
          </p:nvPr>
        </p:nvSpPr>
        <p:spPr>
          <a:xfrm>
            <a:off x="4983900" y="1079500"/>
            <a:ext cx="6406911" cy="2138400"/>
          </a:xfrm>
        </p:spPr>
        <p:txBody>
          <a:bodyPr>
            <a:normAutofit/>
          </a:bodyPr>
          <a:lstStyle/>
          <a:p>
            <a:r>
              <a:rPr lang="tr-TR" altLang="en-US" dirty="0"/>
              <a:t>GTU CSE ENG CSE 496</a:t>
            </a:r>
            <a:br>
              <a:rPr lang="tr-TR" altLang="en-US" dirty="0"/>
            </a:br>
            <a:r>
              <a:rPr lang="tr-TR" altLang="en-US" dirty="0"/>
              <a:t>FINAL-PRESENTATION</a:t>
            </a:r>
            <a:br>
              <a:rPr lang="tr-TR" altLang="en-US" dirty="0"/>
            </a:br>
            <a:r>
              <a:rPr lang="tr-TR" altLang="en-US" dirty="0" err="1"/>
              <a:t>pıcker</a:t>
            </a:r>
            <a:r>
              <a:rPr lang="tr-TR" altLang="en-US" dirty="0"/>
              <a:t> &amp; </a:t>
            </a:r>
            <a:r>
              <a:rPr lang="tr-TR" altLang="en-US" dirty="0" err="1"/>
              <a:t>packer</a:t>
            </a:r>
            <a:r>
              <a:rPr lang="tr-TR" altLang="en-US" dirty="0"/>
              <a:t> </a:t>
            </a:r>
            <a:r>
              <a:rPr lang="tr-TR" altLang="en-US" dirty="0" err="1"/>
              <a:t>applıcatıon</a:t>
            </a:r>
            <a:endParaRPr lang="en-TR" dirty="0"/>
          </a:p>
        </p:txBody>
      </p:sp>
      <p:sp>
        <p:nvSpPr>
          <p:cNvPr id="3" name="Subtitle 2">
            <a:extLst>
              <a:ext uri="{FF2B5EF4-FFF2-40B4-BE49-F238E27FC236}">
                <a16:creationId xmlns:a16="http://schemas.microsoft.com/office/drawing/2014/main" id="{E6410F97-C61E-0445-9BD7-1D470C61C4F6}"/>
              </a:ext>
            </a:extLst>
          </p:cNvPr>
          <p:cNvSpPr>
            <a:spLocks noGrp="1"/>
          </p:cNvSpPr>
          <p:nvPr>
            <p:ph type="subTitle" idx="1"/>
          </p:nvPr>
        </p:nvSpPr>
        <p:spPr>
          <a:xfrm>
            <a:off x="4980779" y="4113213"/>
            <a:ext cx="6125372" cy="1655762"/>
          </a:xfrm>
        </p:spPr>
        <p:txBody>
          <a:bodyPr>
            <a:normAutofit/>
          </a:bodyPr>
          <a:lstStyle/>
          <a:p>
            <a:pPr>
              <a:lnSpc>
                <a:spcPct val="80000"/>
              </a:lnSpc>
            </a:pPr>
            <a:r>
              <a:rPr lang="tr-TR" altLang="en-US" b="1" dirty="0"/>
              <a:t>Furkan OZEV</a:t>
            </a:r>
          </a:p>
          <a:p>
            <a:pPr>
              <a:lnSpc>
                <a:spcPct val="80000"/>
              </a:lnSpc>
            </a:pPr>
            <a:r>
              <a:rPr lang="tr-TR" altLang="en-US" b="1" dirty="0"/>
              <a:t>Project Advisor: </a:t>
            </a:r>
            <a:r>
              <a:rPr lang="tr-TR" altLang="en-US" b="1" dirty="0" err="1"/>
              <a:t>Doc</a:t>
            </a:r>
            <a:r>
              <a:rPr lang="tr-TR" altLang="en-US" b="1" dirty="0"/>
              <a:t>. Dr. Habil KALKAN</a:t>
            </a:r>
          </a:p>
          <a:p>
            <a:pPr>
              <a:lnSpc>
                <a:spcPct val="80000"/>
              </a:lnSpc>
            </a:pPr>
            <a:r>
              <a:rPr lang="tr-TR" b="1" dirty="0" err="1"/>
              <a:t>January</a:t>
            </a:r>
            <a:r>
              <a:rPr lang="tr-TR" b="1" dirty="0"/>
              <a:t> 2022</a:t>
            </a:r>
            <a:endParaRPr lang="en-TR" dirty="0"/>
          </a:p>
        </p:txBody>
      </p:sp>
      <p:pic>
        <p:nvPicPr>
          <p:cNvPr id="4" name="Picture 3">
            <a:extLst>
              <a:ext uri="{FF2B5EF4-FFF2-40B4-BE49-F238E27FC236}">
                <a16:creationId xmlns:a16="http://schemas.microsoft.com/office/drawing/2014/main" id="{AE841CF2-B356-4729-B61F-C6B22A54E7FD}"/>
              </a:ext>
            </a:extLst>
          </p:cNvPr>
          <p:cNvPicPr>
            <a:picLocks noChangeAspect="1"/>
          </p:cNvPicPr>
          <p:nvPr/>
        </p:nvPicPr>
        <p:blipFill rotWithShape="1">
          <a:blip r:embed="rId2"/>
          <a:srcRect l="26802" r="35730"/>
          <a:stretch/>
        </p:blipFill>
        <p:spPr>
          <a:xfrm>
            <a:off x="20" y="10"/>
            <a:ext cx="3863955" cy="6857989"/>
          </a:xfrm>
          <a:prstGeom prst="rect">
            <a:avLst/>
          </a:prstGeom>
        </p:spPr>
      </p:pic>
      <p:cxnSp>
        <p:nvCxnSpPr>
          <p:cNvPr id="11" name="Straight Connector 10">
            <a:extLst>
              <a:ext uri="{FF2B5EF4-FFF2-40B4-BE49-F238E27FC236}">
                <a16:creationId xmlns:a16="http://schemas.microsoft.com/office/drawing/2014/main" id="{9E7C23BC-DAA6-40E1-8166-B8C4439D143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773465" y="3690871"/>
            <a:ext cx="54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951278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74651E-4A9E-8B4E-9DC6-56B9E3C6E4A4}"/>
              </a:ext>
            </a:extLst>
          </p:cNvPr>
          <p:cNvSpPr>
            <a:spLocks noGrp="1"/>
          </p:cNvSpPr>
          <p:nvPr>
            <p:ph type="title"/>
          </p:nvPr>
        </p:nvSpPr>
        <p:spPr>
          <a:xfrm>
            <a:off x="1084234" y="401288"/>
            <a:ext cx="10023531" cy="430887"/>
          </a:xfrm>
        </p:spPr>
        <p:txBody>
          <a:bodyPr vert="horz" lIns="0" tIns="0" rIns="0" bIns="0" rtlCol="0" anchor="b" anchorCtr="0">
            <a:normAutofit fontScale="90000"/>
          </a:bodyPr>
          <a:lstStyle/>
          <a:p>
            <a:pPr algn="ctr">
              <a:defRPr cap="all"/>
            </a:pPr>
            <a:r>
              <a:rPr lang="tr-TR" dirty="0"/>
              <a:t>PROFILE</a:t>
            </a:r>
            <a:br>
              <a:rPr lang="en-TR" dirty="0"/>
            </a:br>
            <a:r>
              <a:rPr lang="tr-TR" dirty="0"/>
              <a:t>PACKER</a:t>
            </a:r>
            <a:endParaRPr lang="en-US" dirty="0"/>
          </a:p>
        </p:txBody>
      </p:sp>
      <p:sp>
        <p:nvSpPr>
          <p:cNvPr id="30" name="TextBox 29">
            <a:extLst>
              <a:ext uri="{FF2B5EF4-FFF2-40B4-BE49-F238E27FC236}">
                <a16:creationId xmlns:a16="http://schemas.microsoft.com/office/drawing/2014/main" id="{0D7B0AA4-50D2-6340-BD03-4A3B2FBB2E29}"/>
              </a:ext>
            </a:extLst>
          </p:cNvPr>
          <p:cNvSpPr txBox="1"/>
          <p:nvPr/>
        </p:nvSpPr>
        <p:spPr>
          <a:xfrm>
            <a:off x="9650" y="5808096"/>
            <a:ext cx="11902190" cy="584775"/>
          </a:xfrm>
          <a:prstGeom prst="rect">
            <a:avLst/>
          </a:prstGeom>
          <a:noFill/>
        </p:spPr>
        <p:txBody>
          <a:bodyPr wrap="square" rtlCol="0">
            <a:spAutoFit/>
          </a:bodyPr>
          <a:lstStyle/>
          <a:p>
            <a:r>
              <a:rPr lang="en-US" sz="1600" dirty="0"/>
              <a:t>P</a:t>
            </a:r>
            <a:r>
              <a:rPr lang="tr-TR" sz="1600" dirty="0"/>
              <a:t>a</a:t>
            </a:r>
            <a:r>
              <a:rPr lang="en-US" sz="1600" dirty="0" err="1"/>
              <a:t>cker</a:t>
            </a:r>
            <a:r>
              <a:rPr lang="en-US" sz="1600" dirty="0"/>
              <a:t> can view and change profile information. It can update or remove his photo. It can change his password. It can change its status to active and inactive. While it can receive new orders in active state, it will not receive new orders in inactive state.</a:t>
            </a:r>
            <a:endParaRPr lang="en-TR" sz="1600" dirty="0"/>
          </a:p>
        </p:txBody>
      </p:sp>
      <p:pic>
        <p:nvPicPr>
          <p:cNvPr id="4" name="Resim 3">
            <a:extLst>
              <a:ext uri="{FF2B5EF4-FFF2-40B4-BE49-F238E27FC236}">
                <a16:creationId xmlns:a16="http://schemas.microsoft.com/office/drawing/2014/main" id="{88C3B2F1-0292-4540-AB88-D74CF8778B02}"/>
              </a:ext>
            </a:extLst>
          </p:cNvPr>
          <p:cNvPicPr>
            <a:picLocks noChangeAspect="1"/>
          </p:cNvPicPr>
          <p:nvPr/>
        </p:nvPicPr>
        <p:blipFill rotWithShape="1">
          <a:blip r:embed="rId2"/>
          <a:srcRect t="4445" b="5851"/>
          <a:stretch/>
        </p:blipFill>
        <p:spPr>
          <a:xfrm>
            <a:off x="74530" y="983017"/>
            <a:ext cx="2344820" cy="4674225"/>
          </a:xfrm>
          <a:prstGeom prst="rect">
            <a:avLst/>
          </a:prstGeom>
        </p:spPr>
      </p:pic>
      <p:pic>
        <p:nvPicPr>
          <p:cNvPr id="8" name="Resim 7">
            <a:extLst>
              <a:ext uri="{FF2B5EF4-FFF2-40B4-BE49-F238E27FC236}">
                <a16:creationId xmlns:a16="http://schemas.microsoft.com/office/drawing/2014/main" id="{A7C89BBC-3272-49E3-AF68-5EC48FD0F67D}"/>
              </a:ext>
            </a:extLst>
          </p:cNvPr>
          <p:cNvPicPr>
            <a:picLocks noChangeAspect="1"/>
          </p:cNvPicPr>
          <p:nvPr/>
        </p:nvPicPr>
        <p:blipFill rotWithShape="1">
          <a:blip r:embed="rId3"/>
          <a:srcRect t="4445" b="5851"/>
          <a:stretch/>
        </p:blipFill>
        <p:spPr>
          <a:xfrm>
            <a:off x="2504771" y="983025"/>
            <a:ext cx="2344819" cy="4674224"/>
          </a:xfrm>
          <a:prstGeom prst="rect">
            <a:avLst/>
          </a:prstGeom>
        </p:spPr>
      </p:pic>
      <p:pic>
        <p:nvPicPr>
          <p:cNvPr id="11" name="Resim 10">
            <a:extLst>
              <a:ext uri="{FF2B5EF4-FFF2-40B4-BE49-F238E27FC236}">
                <a16:creationId xmlns:a16="http://schemas.microsoft.com/office/drawing/2014/main" id="{D1784B06-6B8D-4560-93DA-AE036C8B777E}"/>
              </a:ext>
            </a:extLst>
          </p:cNvPr>
          <p:cNvPicPr>
            <a:picLocks noChangeAspect="1"/>
          </p:cNvPicPr>
          <p:nvPr/>
        </p:nvPicPr>
        <p:blipFill rotWithShape="1">
          <a:blip r:embed="rId4"/>
          <a:srcRect t="4089" b="5851"/>
          <a:stretch/>
        </p:blipFill>
        <p:spPr>
          <a:xfrm>
            <a:off x="4935011" y="983016"/>
            <a:ext cx="2335563" cy="4674225"/>
          </a:xfrm>
          <a:prstGeom prst="rect">
            <a:avLst/>
          </a:prstGeom>
        </p:spPr>
      </p:pic>
      <p:pic>
        <p:nvPicPr>
          <p:cNvPr id="13" name="Resim 12">
            <a:extLst>
              <a:ext uri="{FF2B5EF4-FFF2-40B4-BE49-F238E27FC236}">
                <a16:creationId xmlns:a16="http://schemas.microsoft.com/office/drawing/2014/main" id="{875899A8-8FB6-4E2E-B959-2276D6FF8ACF}"/>
              </a:ext>
            </a:extLst>
          </p:cNvPr>
          <p:cNvPicPr>
            <a:picLocks noChangeAspect="1"/>
          </p:cNvPicPr>
          <p:nvPr/>
        </p:nvPicPr>
        <p:blipFill rotWithShape="1">
          <a:blip r:embed="rId5"/>
          <a:srcRect t="4445" b="5851"/>
          <a:stretch/>
        </p:blipFill>
        <p:spPr>
          <a:xfrm>
            <a:off x="7342409" y="983025"/>
            <a:ext cx="2344820" cy="4674226"/>
          </a:xfrm>
          <a:prstGeom prst="rect">
            <a:avLst/>
          </a:prstGeom>
        </p:spPr>
      </p:pic>
      <p:pic>
        <p:nvPicPr>
          <p:cNvPr id="15" name="Resim 14">
            <a:extLst>
              <a:ext uri="{FF2B5EF4-FFF2-40B4-BE49-F238E27FC236}">
                <a16:creationId xmlns:a16="http://schemas.microsoft.com/office/drawing/2014/main" id="{EDE0BEFB-B490-4EE9-B119-3680469D6F24}"/>
              </a:ext>
            </a:extLst>
          </p:cNvPr>
          <p:cNvPicPr>
            <a:picLocks noChangeAspect="1"/>
          </p:cNvPicPr>
          <p:nvPr/>
        </p:nvPicPr>
        <p:blipFill rotWithShape="1">
          <a:blip r:embed="rId6"/>
          <a:srcRect t="4266" b="5851"/>
          <a:stretch/>
        </p:blipFill>
        <p:spPr>
          <a:xfrm>
            <a:off x="9777285" y="983025"/>
            <a:ext cx="2340185" cy="4674231"/>
          </a:xfrm>
          <a:prstGeom prst="rect">
            <a:avLst/>
          </a:prstGeom>
        </p:spPr>
      </p:pic>
    </p:spTree>
    <p:extLst>
      <p:ext uri="{BB962C8B-B14F-4D97-AF65-F5344CB8AC3E}">
        <p14:creationId xmlns:p14="http://schemas.microsoft.com/office/powerpoint/2010/main" val="15535929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74651E-4A9E-8B4E-9DC6-56B9E3C6E4A4}"/>
              </a:ext>
            </a:extLst>
          </p:cNvPr>
          <p:cNvSpPr>
            <a:spLocks noGrp="1"/>
          </p:cNvSpPr>
          <p:nvPr>
            <p:ph type="title"/>
          </p:nvPr>
        </p:nvSpPr>
        <p:spPr>
          <a:xfrm>
            <a:off x="1084234" y="401288"/>
            <a:ext cx="10023531" cy="430887"/>
          </a:xfrm>
        </p:spPr>
        <p:txBody>
          <a:bodyPr vert="horz" lIns="0" tIns="0" rIns="0" bIns="0" rtlCol="0" anchor="b" anchorCtr="0">
            <a:normAutofit fontScale="90000"/>
          </a:bodyPr>
          <a:lstStyle/>
          <a:p>
            <a:pPr algn="ctr">
              <a:defRPr cap="all"/>
            </a:pPr>
            <a:r>
              <a:rPr lang="tr-TR" dirty="0" err="1"/>
              <a:t>order</a:t>
            </a:r>
            <a:r>
              <a:rPr lang="tr-TR" dirty="0"/>
              <a:t> &amp; </a:t>
            </a:r>
            <a:r>
              <a:rPr lang="tr-TR" dirty="0" err="1"/>
              <a:t>Detaıls</a:t>
            </a:r>
            <a:br>
              <a:rPr lang="en-TR" dirty="0"/>
            </a:br>
            <a:r>
              <a:rPr lang="tr-TR" dirty="0"/>
              <a:t>PACKER</a:t>
            </a:r>
            <a:endParaRPr lang="en-US" dirty="0"/>
          </a:p>
        </p:txBody>
      </p:sp>
      <p:sp>
        <p:nvSpPr>
          <p:cNvPr id="30" name="TextBox 29">
            <a:extLst>
              <a:ext uri="{FF2B5EF4-FFF2-40B4-BE49-F238E27FC236}">
                <a16:creationId xmlns:a16="http://schemas.microsoft.com/office/drawing/2014/main" id="{0D7B0AA4-50D2-6340-BD03-4A3B2FBB2E29}"/>
              </a:ext>
            </a:extLst>
          </p:cNvPr>
          <p:cNvSpPr txBox="1"/>
          <p:nvPr/>
        </p:nvSpPr>
        <p:spPr>
          <a:xfrm>
            <a:off x="9650" y="5808096"/>
            <a:ext cx="11902190" cy="830997"/>
          </a:xfrm>
          <a:prstGeom prst="rect">
            <a:avLst/>
          </a:prstGeom>
          <a:noFill/>
        </p:spPr>
        <p:txBody>
          <a:bodyPr wrap="square" rtlCol="0">
            <a:spAutoFit/>
          </a:bodyPr>
          <a:lstStyle/>
          <a:p>
            <a:r>
              <a:rPr lang="en-US" sz="1600" dirty="0"/>
              <a:t>Packer can view active orders, order details and products. It can call the customer and view the order address on the map. It can view product changes and price difference made by Picker. It can cancel the order. If there is a cold chain product in the order, Packer must confirm receipt. It can scan and match the specified cart barcode and include it in the delivery process.</a:t>
            </a:r>
            <a:endParaRPr lang="en-TR" sz="1600" dirty="0"/>
          </a:p>
        </p:txBody>
      </p:sp>
      <p:pic>
        <p:nvPicPr>
          <p:cNvPr id="5" name="Resim 4">
            <a:extLst>
              <a:ext uri="{FF2B5EF4-FFF2-40B4-BE49-F238E27FC236}">
                <a16:creationId xmlns:a16="http://schemas.microsoft.com/office/drawing/2014/main" id="{A4BB8C72-615A-4310-AB78-9AB10FD4FBE5}"/>
              </a:ext>
            </a:extLst>
          </p:cNvPr>
          <p:cNvPicPr>
            <a:picLocks noChangeAspect="1"/>
          </p:cNvPicPr>
          <p:nvPr/>
        </p:nvPicPr>
        <p:blipFill rotWithShape="1">
          <a:blip r:embed="rId2"/>
          <a:srcRect t="5093" b="4773"/>
          <a:stretch/>
        </p:blipFill>
        <p:spPr>
          <a:xfrm>
            <a:off x="1224006" y="905949"/>
            <a:ext cx="2368369" cy="4743754"/>
          </a:xfrm>
          <a:prstGeom prst="rect">
            <a:avLst/>
          </a:prstGeom>
        </p:spPr>
      </p:pic>
      <p:pic>
        <p:nvPicPr>
          <p:cNvPr id="13" name="Resim 12">
            <a:extLst>
              <a:ext uri="{FF2B5EF4-FFF2-40B4-BE49-F238E27FC236}">
                <a16:creationId xmlns:a16="http://schemas.microsoft.com/office/drawing/2014/main" id="{C9F6CDF7-A2E0-4785-8296-8A6183493FB2}"/>
              </a:ext>
            </a:extLst>
          </p:cNvPr>
          <p:cNvPicPr>
            <a:picLocks noChangeAspect="1"/>
          </p:cNvPicPr>
          <p:nvPr/>
        </p:nvPicPr>
        <p:blipFill rotWithShape="1">
          <a:blip r:embed="rId3"/>
          <a:srcRect t="4445" b="5850"/>
          <a:stretch/>
        </p:blipFill>
        <p:spPr>
          <a:xfrm>
            <a:off x="4911815" y="883364"/>
            <a:ext cx="2368369" cy="4721169"/>
          </a:xfrm>
          <a:prstGeom prst="rect">
            <a:avLst/>
          </a:prstGeom>
        </p:spPr>
      </p:pic>
      <p:pic>
        <p:nvPicPr>
          <p:cNvPr id="15" name="Resim 14">
            <a:extLst>
              <a:ext uri="{FF2B5EF4-FFF2-40B4-BE49-F238E27FC236}">
                <a16:creationId xmlns:a16="http://schemas.microsoft.com/office/drawing/2014/main" id="{CF210737-1085-46BA-8963-ADF249921CD2}"/>
              </a:ext>
            </a:extLst>
          </p:cNvPr>
          <p:cNvPicPr>
            <a:picLocks noChangeAspect="1"/>
          </p:cNvPicPr>
          <p:nvPr/>
        </p:nvPicPr>
        <p:blipFill rotWithShape="1">
          <a:blip r:embed="rId4"/>
          <a:srcRect t="4444" b="4533"/>
          <a:stretch/>
        </p:blipFill>
        <p:spPr>
          <a:xfrm>
            <a:off x="8599625" y="832175"/>
            <a:ext cx="2368369" cy="4790537"/>
          </a:xfrm>
          <a:prstGeom prst="rect">
            <a:avLst/>
          </a:prstGeom>
        </p:spPr>
      </p:pic>
    </p:spTree>
    <p:extLst>
      <p:ext uri="{BB962C8B-B14F-4D97-AF65-F5344CB8AC3E}">
        <p14:creationId xmlns:p14="http://schemas.microsoft.com/office/powerpoint/2010/main" val="22271854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74651E-4A9E-8B4E-9DC6-56B9E3C6E4A4}"/>
              </a:ext>
            </a:extLst>
          </p:cNvPr>
          <p:cNvSpPr>
            <a:spLocks noGrp="1"/>
          </p:cNvSpPr>
          <p:nvPr>
            <p:ph type="title"/>
          </p:nvPr>
        </p:nvSpPr>
        <p:spPr>
          <a:xfrm>
            <a:off x="1084234" y="401288"/>
            <a:ext cx="10023531" cy="430887"/>
          </a:xfrm>
        </p:spPr>
        <p:txBody>
          <a:bodyPr vert="horz" lIns="0" tIns="0" rIns="0" bIns="0" rtlCol="0" anchor="b" anchorCtr="0">
            <a:normAutofit fontScale="90000"/>
          </a:bodyPr>
          <a:lstStyle/>
          <a:p>
            <a:pPr algn="ctr">
              <a:defRPr cap="all"/>
            </a:pPr>
            <a:r>
              <a:rPr lang="tr-TR" dirty="0" err="1"/>
              <a:t>Prevıous</a:t>
            </a:r>
            <a:r>
              <a:rPr lang="tr-TR" dirty="0"/>
              <a:t> </a:t>
            </a:r>
            <a:r>
              <a:rPr lang="tr-TR" dirty="0" err="1"/>
              <a:t>Order</a:t>
            </a:r>
            <a:r>
              <a:rPr lang="tr-TR" dirty="0"/>
              <a:t> &amp; </a:t>
            </a:r>
            <a:r>
              <a:rPr lang="tr-TR" dirty="0" err="1"/>
              <a:t>Detaıls</a:t>
            </a:r>
            <a:br>
              <a:rPr lang="en-TR" dirty="0"/>
            </a:br>
            <a:r>
              <a:rPr lang="tr-TR" dirty="0"/>
              <a:t>PACKER</a:t>
            </a:r>
            <a:endParaRPr lang="en-US" dirty="0"/>
          </a:p>
        </p:txBody>
      </p:sp>
      <p:sp>
        <p:nvSpPr>
          <p:cNvPr id="30" name="TextBox 29">
            <a:extLst>
              <a:ext uri="{FF2B5EF4-FFF2-40B4-BE49-F238E27FC236}">
                <a16:creationId xmlns:a16="http://schemas.microsoft.com/office/drawing/2014/main" id="{0D7B0AA4-50D2-6340-BD03-4A3B2FBB2E29}"/>
              </a:ext>
            </a:extLst>
          </p:cNvPr>
          <p:cNvSpPr txBox="1"/>
          <p:nvPr/>
        </p:nvSpPr>
        <p:spPr>
          <a:xfrm>
            <a:off x="9650" y="5808096"/>
            <a:ext cx="11902190" cy="830997"/>
          </a:xfrm>
          <a:prstGeom prst="rect">
            <a:avLst/>
          </a:prstGeom>
          <a:noFill/>
        </p:spPr>
        <p:txBody>
          <a:bodyPr wrap="square" rtlCol="0">
            <a:spAutoFit/>
          </a:bodyPr>
          <a:lstStyle/>
          <a:p>
            <a:r>
              <a:rPr lang="en-US" sz="1600" dirty="0"/>
              <a:t>P</a:t>
            </a:r>
            <a:r>
              <a:rPr lang="tr-TR" sz="1600" dirty="0"/>
              <a:t>a</a:t>
            </a:r>
            <a:r>
              <a:rPr lang="en-US" sz="1600" dirty="0" err="1"/>
              <a:t>cker</a:t>
            </a:r>
            <a:r>
              <a:rPr lang="en-US" sz="1600" dirty="0"/>
              <a:t> can view active orders, order details and products. Canceled products, added products and changed products are indicated in the details. The price difference resulting from the change is indicated in the details. The completion and cancellation status of the order is indicated. Any order can be deleted from the history or all orders are deleted from the history.</a:t>
            </a:r>
            <a:endParaRPr lang="en-TR" sz="1600" dirty="0"/>
          </a:p>
        </p:txBody>
      </p:sp>
      <p:pic>
        <p:nvPicPr>
          <p:cNvPr id="4" name="Resim 3">
            <a:extLst>
              <a:ext uri="{FF2B5EF4-FFF2-40B4-BE49-F238E27FC236}">
                <a16:creationId xmlns:a16="http://schemas.microsoft.com/office/drawing/2014/main" id="{AD0568AF-CE8C-41BE-B174-88EE5B6C6EBC}"/>
              </a:ext>
            </a:extLst>
          </p:cNvPr>
          <p:cNvPicPr>
            <a:picLocks noChangeAspect="1"/>
          </p:cNvPicPr>
          <p:nvPr/>
        </p:nvPicPr>
        <p:blipFill rotWithShape="1">
          <a:blip r:embed="rId2"/>
          <a:srcRect t="4445" b="5850"/>
          <a:stretch/>
        </p:blipFill>
        <p:spPr>
          <a:xfrm>
            <a:off x="280160" y="1016299"/>
            <a:ext cx="2403800" cy="4791797"/>
          </a:xfrm>
          <a:prstGeom prst="rect">
            <a:avLst/>
          </a:prstGeom>
        </p:spPr>
      </p:pic>
      <p:pic>
        <p:nvPicPr>
          <p:cNvPr id="8" name="Resim 7">
            <a:extLst>
              <a:ext uri="{FF2B5EF4-FFF2-40B4-BE49-F238E27FC236}">
                <a16:creationId xmlns:a16="http://schemas.microsoft.com/office/drawing/2014/main" id="{6D82450E-45DD-4480-81BC-A2547A67F51C}"/>
              </a:ext>
            </a:extLst>
          </p:cNvPr>
          <p:cNvPicPr>
            <a:picLocks noChangeAspect="1"/>
          </p:cNvPicPr>
          <p:nvPr/>
        </p:nvPicPr>
        <p:blipFill rotWithShape="1">
          <a:blip r:embed="rId3"/>
          <a:srcRect t="4444" b="5851"/>
          <a:stretch/>
        </p:blipFill>
        <p:spPr>
          <a:xfrm>
            <a:off x="3370326" y="1016296"/>
            <a:ext cx="2403799" cy="4791797"/>
          </a:xfrm>
          <a:prstGeom prst="rect">
            <a:avLst/>
          </a:prstGeom>
        </p:spPr>
      </p:pic>
      <p:pic>
        <p:nvPicPr>
          <p:cNvPr id="11" name="Resim 10">
            <a:extLst>
              <a:ext uri="{FF2B5EF4-FFF2-40B4-BE49-F238E27FC236}">
                <a16:creationId xmlns:a16="http://schemas.microsoft.com/office/drawing/2014/main" id="{0FC82B36-C382-4B97-AE5D-E84CEF8F3835}"/>
              </a:ext>
            </a:extLst>
          </p:cNvPr>
          <p:cNvPicPr>
            <a:picLocks noChangeAspect="1"/>
          </p:cNvPicPr>
          <p:nvPr/>
        </p:nvPicPr>
        <p:blipFill rotWithShape="1">
          <a:blip r:embed="rId4"/>
          <a:srcRect t="4444" b="5851"/>
          <a:stretch/>
        </p:blipFill>
        <p:spPr>
          <a:xfrm>
            <a:off x="6439182" y="1016297"/>
            <a:ext cx="2403800" cy="4791797"/>
          </a:xfrm>
          <a:prstGeom prst="rect">
            <a:avLst/>
          </a:prstGeom>
        </p:spPr>
      </p:pic>
      <p:pic>
        <p:nvPicPr>
          <p:cNvPr id="14" name="Resim 13">
            <a:extLst>
              <a:ext uri="{FF2B5EF4-FFF2-40B4-BE49-F238E27FC236}">
                <a16:creationId xmlns:a16="http://schemas.microsoft.com/office/drawing/2014/main" id="{53941CDA-C929-40E8-A357-B080C1833EFC}"/>
              </a:ext>
            </a:extLst>
          </p:cNvPr>
          <p:cNvPicPr>
            <a:picLocks noChangeAspect="1"/>
          </p:cNvPicPr>
          <p:nvPr/>
        </p:nvPicPr>
        <p:blipFill rotWithShape="1">
          <a:blip r:embed="rId5"/>
          <a:srcRect t="4445" b="5850"/>
          <a:stretch/>
        </p:blipFill>
        <p:spPr>
          <a:xfrm>
            <a:off x="9414545" y="1016293"/>
            <a:ext cx="2403801" cy="4791800"/>
          </a:xfrm>
          <a:prstGeom prst="rect">
            <a:avLst/>
          </a:prstGeom>
        </p:spPr>
      </p:pic>
    </p:spTree>
    <p:extLst>
      <p:ext uri="{BB962C8B-B14F-4D97-AF65-F5344CB8AC3E}">
        <p14:creationId xmlns:p14="http://schemas.microsoft.com/office/powerpoint/2010/main" val="17810447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74651E-4A9E-8B4E-9DC6-56B9E3C6E4A4}"/>
              </a:ext>
            </a:extLst>
          </p:cNvPr>
          <p:cNvSpPr>
            <a:spLocks noGrp="1"/>
          </p:cNvSpPr>
          <p:nvPr>
            <p:ph type="title"/>
          </p:nvPr>
        </p:nvSpPr>
        <p:spPr>
          <a:xfrm>
            <a:off x="1084234" y="401288"/>
            <a:ext cx="10023531" cy="430887"/>
          </a:xfrm>
        </p:spPr>
        <p:txBody>
          <a:bodyPr vert="horz" lIns="0" tIns="0" rIns="0" bIns="0" rtlCol="0" anchor="b" anchorCtr="0">
            <a:normAutofit fontScale="90000"/>
          </a:bodyPr>
          <a:lstStyle/>
          <a:p>
            <a:pPr algn="ctr">
              <a:defRPr cap="all"/>
            </a:pPr>
            <a:r>
              <a:rPr lang="tr-TR" dirty="0" err="1"/>
              <a:t>Addıtıonal</a:t>
            </a:r>
            <a:r>
              <a:rPr lang="tr-TR" dirty="0"/>
              <a:t> </a:t>
            </a:r>
            <a:r>
              <a:rPr lang="tr-TR" dirty="0" err="1"/>
              <a:t>Enhancements</a:t>
            </a:r>
            <a:br>
              <a:rPr lang="tr-TR" dirty="0"/>
            </a:br>
            <a:endParaRPr lang="en-US" dirty="0"/>
          </a:p>
        </p:txBody>
      </p:sp>
      <p:sp>
        <p:nvSpPr>
          <p:cNvPr id="17" name="Metin kutusu 16">
            <a:extLst>
              <a:ext uri="{FF2B5EF4-FFF2-40B4-BE49-F238E27FC236}">
                <a16:creationId xmlns:a16="http://schemas.microsoft.com/office/drawing/2014/main" id="{D28BD08A-74B6-4E44-BE2A-E7F3ADD73F0E}"/>
              </a:ext>
            </a:extLst>
          </p:cNvPr>
          <p:cNvSpPr txBox="1"/>
          <p:nvPr/>
        </p:nvSpPr>
        <p:spPr>
          <a:xfrm>
            <a:off x="158454" y="832175"/>
            <a:ext cx="11964720" cy="5355312"/>
          </a:xfrm>
          <a:prstGeom prst="rect">
            <a:avLst/>
          </a:prstGeom>
          <a:noFill/>
        </p:spPr>
        <p:txBody>
          <a:bodyPr wrap="square">
            <a:spAutoFit/>
          </a:bodyPr>
          <a:lstStyle/>
          <a:p>
            <a:r>
              <a:rPr lang="en-US" sz="1800" dirty="0"/>
              <a:t>Although a customer and store management application is not available, APIs have been developed to integrate directly into the application in the future.</a:t>
            </a:r>
            <a:endParaRPr lang="tr-TR" sz="1800" dirty="0"/>
          </a:p>
          <a:p>
            <a:pPr marL="742950" lvl="1" indent="-285750">
              <a:buFont typeface="Arial" panose="020B0604020202020204" pitchFamily="34" charset="0"/>
              <a:buChar char="•"/>
            </a:pPr>
            <a:r>
              <a:rPr lang="en-US" dirty="0"/>
              <a:t>Adding a new order to Picker.</a:t>
            </a:r>
            <a:endParaRPr lang="tr-TR" dirty="0"/>
          </a:p>
          <a:p>
            <a:pPr marL="742950" lvl="1" indent="-285750">
              <a:buFont typeface="Arial" panose="020B0604020202020204" pitchFamily="34" charset="0"/>
              <a:buChar char="•"/>
            </a:pPr>
            <a:r>
              <a:rPr lang="en-US" dirty="0"/>
              <a:t>When adding an order to Picker and Packer, the order is automatically assigned to the person who is active and has the least number of open orders.</a:t>
            </a:r>
            <a:endParaRPr lang="tr-TR" dirty="0"/>
          </a:p>
          <a:p>
            <a:pPr marL="742950" lvl="1" indent="-285750">
              <a:buFont typeface="Arial" panose="020B0604020202020204" pitchFamily="34" charset="0"/>
              <a:buChar char="•"/>
            </a:pPr>
            <a:r>
              <a:rPr lang="en-US" dirty="0"/>
              <a:t>Adding and changing new categories, sub-categories and products to the database.</a:t>
            </a:r>
            <a:endParaRPr lang="tr-TR" dirty="0"/>
          </a:p>
          <a:p>
            <a:pPr marL="742950" lvl="1" indent="-285750">
              <a:buFont typeface="Arial" panose="020B0604020202020204" pitchFamily="34" charset="0"/>
              <a:buChar char="•"/>
            </a:pPr>
            <a:r>
              <a:rPr lang="tr-TR" dirty="0"/>
              <a:t>Update </a:t>
            </a:r>
            <a:r>
              <a:rPr lang="tr-TR" dirty="0" err="1"/>
              <a:t>product</a:t>
            </a:r>
            <a:r>
              <a:rPr lang="tr-TR" dirty="0"/>
              <a:t> </a:t>
            </a:r>
            <a:r>
              <a:rPr lang="tr-TR" dirty="0" err="1"/>
              <a:t>price</a:t>
            </a:r>
            <a:r>
              <a:rPr lang="tr-TR" dirty="0"/>
              <a:t> </a:t>
            </a:r>
            <a:r>
              <a:rPr lang="tr-TR" dirty="0" err="1"/>
              <a:t>information</a:t>
            </a:r>
            <a:r>
              <a:rPr lang="tr-TR" dirty="0"/>
              <a:t>.</a:t>
            </a:r>
          </a:p>
          <a:p>
            <a:pPr marL="742950" lvl="1" indent="-285750">
              <a:buFont typeface="Arial" panose="020B0604020202020204" pitchFamily="34" charset="0"/>
              <a:buChar char="•"/>
            </a:pPr>
            <a:r>
              <a:rPr lang="en-US" dirty="0"/>
              <a:t>Adding new employee, updating profile, viewing information, view completed order, canceled order, open order information, view last login date.</a:t>
            </a:r>
            <a:endParaRPr lang="tr-TR" dirty="0"/>
          </a:p>
          <a:p>
            <a:pPr marL="742950" lvl="1" indent="-285750">
              <a:buFont typeface="Arial" panose="020B0604020202020204" pitchFamily="34" charset="0"/>
              <a:buChar char="•"/>
            </a:pPr>
            <a:r>
              <a:rPr lang="en-US" dirty="0"/>
              <a:t>View information</a:t>
            </a:r>
            <a:r>
              <a:rPr lang="tr-TR" dirty="0"/>
              <a:t>, </a:t>
            </a:r>
            <a:r>
              <a:rPr lang="en-US" dirty="0"/>
              <a:t>performance status</a:t>
            </a:r>
            <a:r>
              <a:rPr lang="tr-TR" dirty="0"/>
              <a:t> (</a:t>
            </a:r>
            <a:r>
              <a:rPr lang="tr-TR" dirty="0" err="1"/>
              <a:t>completed</a:t>
            </a:r>
            <a:r>
              <a:rPr lang="tr-TR" dirty="0"/>
              <a:t>, </a:t>
            </a:r>
            <a:r>
              <a:rPr lang="tr-TR" dirty="0" err="1"/>
              <a:t>canceled</a:t>
            </a:r>
            <a:r>
              <a:rPr lang="tr-TR" dirty="0"/>
              <a:t>, </a:t>
            </a:r>
            <a:r>
              <a:rPr lang="tr-TR" dirty="0" err="1"/>
              <a:t>open</a:t>
            </a:r>
            <a:r>
              <a:rPr lang="tr-TR" dirty="0"/>
              <a:t> </a:t>
            </a:r>
            <a:r>
              <a:rPr lang="tr-TR" dirty="0" err="1"/>
              <a:t>order</a:t>
            </a:r>
            <a:r>
              <a:rPr lang="tr-TR" dirty="0"/>
              <a:t> </a:t>
            </a:r>
            <a:r>
              <a:rPr lang="tr-TR" dirty="0" err="1"/>
              <a:t>counts</a:t>
            </a:r>
            <a:r>
              <a:rPr lang="tr-TR" dirty="0"/>
              <a:t>) </a:t>
            </a:r>
            <a:r>
              <a:rPr lang="tr-TR" dirty="0" err="1"/>
              <a:t>and</a:t>
            </a:r>
            <a:r>
              <a:rPr lang="tr-TR" dirty="0"/>
              <a:t> </a:t>
            </a:r>
            <a:r>
              <a:rPr lang="tr-TR" dirty="0" err="1"/>
              <a:t>last</a:t>
            </a:r>
            <a:r>
              <a:rPr lang="tr-TR" dirty="0"/>
              <a:t> </a:t>
            </a:r>
            <a:r>
              <a:rPr lang="tr-TR" dirty="0" err="1"/>
              <a:t>login</a:t>
            </a:r>
            <a:r>
              <a:rPr lang="tr-TR" dirty="0"/>
              <a:t> </a:t>
            </a:r>
            <a:r>
              <a:rPr lang="tr-TR" dirty="0" err="1"/>
              <a:t>date</a:t>
            </a:r>
            <a:r>
              <a:rPr lang="tr-TR" dirty="0"/>
              <a:t> </a:t>
            </a:r>
            <a:r>
              <a:rPr lang="en-US" dirty="0"/>
              <a:t>of all employees or a specific employee.</a:t>
            </a:r>
            <a:endParaRPr lang="tr-TR" dirty="0"/>
          </a:p>
          <a:p>
            <a:pPr marL="742950" lvl="1" indent="-285750">
              <a:buFont typeface="Arial" panose="020B0604020202020204" pitchFamily="34" charset="0"/>
              <a:buChar char="•"/>
            </a:pPr>
            <a:r>
              <a:rPr lang="en-US" dirty="0"/>
              <a:t>Changing the activity status of any employee.</a:t>
            </a:r>
            <a:endParaRPr lang="tr-TR" dirty="0"/>
          </a:p>
          <a:p>
            <a:pPr marL="742950" lvl="1" indent="-285750">
              <a:buFont typeface="Arial" panose="020B0604020202020204" pitchFamily="34" charset="0"/>
              <a:buChar char="•"/>
            </a:pPr>
            <a:r>
              <a:rPr lang="en-US" dirty="0"/>
              <a:t>View and filter specific or all orders.</a:t>
            </a:r>
            <a:endParaRPr lang="tr-TR" dirty="0"/>
          </a:p>
          <a:p>
            <a:pPr marL="742950" lvl="1" indent="-285750">
              <a:buFont typeface="Arial" panose="020B0604020202020204" pitchFamily="34" charset="0"/>
              <a:buChar char="•"/>
            </a:pPr>
            <a:r>
              <a:rPr lang="tr-TR" dirty="0"/>
              <a:t>Update </a:t>
            </a:r>
            <a:r>
              <a:rPr lang="tr-TR" dirty="0" err="1"/>
              <a:t>information</a:t>
            </a:r>
            <a:r>
              <a:rPr lang="tr-TR" dirty="0"/>
              <a:t> </a:t>
            </a:r>
            <a:r>
              <a:rPr lang="tr-TR" dirty="0" err="1"/>
              <a:t>about</a:t>
            </a:r>
            <a:r>
              <a:rPr lang="tr-TR" dirty="0"/>
              <a:t> </a:t>
            </a:r>
            <a:r>
              <a:rPr lang="tr-TR" dirty="0" err="1"/>
              <a:t>orders</a:t>
            </a:r>
            <a:r>
              <a:rPr lang="tr-TR" dirty="0"/>
              <a:t>.</a:t>
            </a:r>
          </a:p>
          <a:p>
            <a:pPr marL="742950" lvl="1" indent="-285750">
              <a:buFont typeface="Arial" panose="020B0604020202020204" pitchFamily="34" charset="0"/>
              <a:buChar char="•"/>
            </a:pPr>
            <a:r>
              <a:rPr lang="en-US" dirty="0"/>
              <a:t>By using Google Map APIs, orders were optimally sorted according to instant location and traffic data, estimated delivery time and distance information was provided.</a:t>
            </a:r>
            <a:endParaRPr lang="tr-TR" dirty="0"/>
          </a:p>
          <a:p>
            <a:pPr marL="742950" lvl="1" indent="-285750">
              <a:buFont typeface="Arial" panose="020B0604020202020204" pitchFamily="34" charset="0"/>
              <a:buChar char="•"/>
            </a:pPr>
            <a:r>
              <a:rPr lang="en-US" dirty="0"/>
              <a:t>The SHA256 hash information of the user passwords is kept in the database and this hash information is sent when the user logs in. Thus, password security is provided.</a:t>
            </a:r>
            <a:endParaRPr lang="tr-TR" dirty="0"/>
          </a:p>
          <a:p>
            <a:pPr marL="742950" lvl="1" indent="-285750">
              <a:buFont typeface="Arial" panose="020B0604020202020204" pitchFamily="34" charset="0"/>
              <a:buChar char="•"/>
            </a:pPr>
            <a:r>
              <a:rPr lang="tr-TR" dirty="0" err="1"/>
              <a:t>Others</a:t>
            </a:r>
            <a:r>
              <a:rPr lang="tr-TR" dirty="0"/>
              <a:t>...</a:t>
            </a:r>
          </a:p>
        </p:txBody>
      </p:sp>
    </p:spTree>
    <p:extLst>
      <p:ext uri="{BB962C8B-B14F-4D97-AF65-F5344CB8AC3E}">
        <p14:creationId xmlns:p14="http://schemas.microsoft.com/office/powerpoint/2010/main" val="19041121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74651E-4A9E-8B4E-9DC6-56B9E3C6E4A4}"/>
              </a:ext>
            </a:extLst>
          </p:cNvPr>
          <p:cNvSpPr>
            <a:spLocks noGrp="1"/>
          </p:cNvSpPr>
          <p:nvPr>
            <p:ph type="title"/>
          </p:nvPr>
        </p:nvSpPr>
        <p:spPr>
          <a:xfrm>
            <a:off x="1084234" y="401288"/>
            <a:ext cx="10023531" cy="430887"/>
          </a:xfrm>
        </p:spPr>
        <p:txBody>
          <a:bodyPr vert="horz" lIns="0" tIns="0" rIns="0" bIns="0" rtlCol="0" anchor="b" anchorCtr="0">
            <a:normAutofit fontScale="90000"/>
          </a:bodyPr>
          <a:lstStyle/>
          <a:p>
            <a:pPr algn="ctr">
              <a:defRPr cap="all"/>
            </a:pPr>
            <a:r>
              <a:rPr lang="tr-TR" dirty="0"/>
              <a:t>FLUTTER</a:t>
            </a:r>
            <a:br>
              <a:rPr lang="tr-TR" dirty="0"/>
            </a:br>
            <a:endParaRPr lang="en-US" dirty="0"/>
          </a:p>
        </p:txBody>
      </p:sp>
      <p:sp>
        <p:nvSpPr>
          <p:cNvPr id="17" name="Metin kutusu 16">
            <a:extLst>
              <a:ext uri="{FF2B5EF4-FFF2-40B4-BE49-F238E27FC236}">
                <a16:creationId xmlns:a16="http://schemas.microsoft.com/office/drawing/2014/main" id="{D28BD08A-74B6-4E44-BE2A-E7F3ADD73F0E}"/>
              </a:ext>
            </a:extLst>
          </p:cNvPr>
          <p:cNvSpPr txBox="1"/>
          <p:nvPr/>
        </p:nvSpPr>
        <p:spPr>
          <a:xfrm>
            <a:off x="158454" y="832175"/>
            <a:ext cx="11964720" cy="5632311"/>
          </a:xfrm>
          <a:prstGeom prst="rect">
            <a:avLst/>
          </a:prstGeom>
          <a:noFill/>
        </p:spPr>
        <p:txBody>
          <a:bodyPr wrap="square">
            <a:spAutoFit/>
          </a:bodyPr>
          <a:lstStyle/>
          <a:p>
            <a:r>
              <a:rPr lang="en-US" sz="1800" dirty="0"/>
              <a:t>The widgets, models and animations provided by Flutter were used. The development is based on the MVC model. In the code, data is in classes called models, RESTAPI requests are in classes called provider, and interface pages are in classes called View.</a:t>
            </a:r>
            <a:endParaRPr lang="tr-TR" sz="1800" dirty="0"/>
          </a:p>
          <a:p>
            <a:endParaRPr lang="tr-TR" sz="1800" dirty="0"/>
          </a:p>
          <a:p>
            <a:pPr marL="742950" lvl="1" indent="-285750">
              <a:buFont typeface="Arial" panose="020B0604020202020204" pitchFamily="34" charset="0"/>
              <a:buChar char="•"/>
            </a:pPr>
            <a:r>
              <a:rPr lang="tr-TR" dirty="0" err="1"/>
              <a:t>SnackBar</a:t>
            </a:r>
            <a:endParaRPr lang="tr-TR" dirty="0"/>
          </a:p>
          <a:p>
            <a:pPr marL="742950" lvl="1" indent="-285750">
              <a:buFont typeface="Arial" panose="020B0604020202020204" pitchFamily="34" charset="0"/>
              <a:buChar char="•"/>
            </a:pPr>
            <a:r>
              <a:rPr lang="tr-TR" dirty="0" err="1"/>
              <a:t>AlertDialog</a:t>
            </a:r>
            <a:endParaRPr lang="tr-TR" dirty="0"/>
          </a:p>
          <a:p>
            <a:pPr marL="742950" lvl="1" indent="-285750">
              <a:buFont typeface="Arial" panose="020B0604020202020204" pitchFamily="34" charset="0"/>
              <a:buChar char="•"/>
            </a:pPr>
            <a:r>
              <a:rPr lang="tr-TR" dirty="0" err="1"/>
              <a:t>Email</a:t>
            </a:r>
            <a:r>
              <a:rPr lang="tr-TR" dirty="0"/>
              <a:t> </a:t>
            </a:r>
            <a:r>
              <a:rPr lang="tr-TR" dirty="0" err="1"/>
              <a:t>Validator</a:t>
            </a:r>
            <a:endParaRPr lang="tr-TR" dirty="0"/>
          </a:p>
          <a:p>
            <a:pPr marL="742950" lvl="1" indent="-285750">
              <a:buFont typeface="Arial" panose="020B0604020202020204" pitchFamily="34" charset="0"/>
              <a:buChar char="•"/>
            </a:pPr>
            <a:r>
              <a:rPr lang="tr-TR" dirty="0" err="1"/>
              <a:t>AppBar</a:t>
            </a:r>
            <a:endParaRPr lang="tr-TR" dirty="0"/>
          </a:p>
          <a:p>
            <a:pPr marL="742950" lvl="1" indent="-285750">
              <a:buFont typeface="Arial" panose="020B0604020202020204" pitchFamily="34" charset="0"/>
              <a:buChar char="•"/>
            </a:pPr>
            <a:r>
              <a:rPr lang="tr-TR" dirty="0" err="1"/>
              <a:t>Navigation</a:t>
            </a:r>
            <a:r>
              <a:rPr lang="tr-TR" dirty="0"/>
              <a:t> Bar</a:t>
            </a:r>
          </a:p>
          <a:p>
            <a:pPr marL="742950" lvl="1" indent="-285750">
              <a:buFont typeface="Arial" panose="020B0604020202020204" pitchFamily="34" charset="0"/>
              <a:buChar char="•"/>
            </a:pPr>
            <a:r>
              <a:rPr lang="tr-TR" dirty="0" err="1"/>
              <a:t>Refresh</a:t>
            </a:r>
            <a:r>
              <a:rPr lang="tr-TR" dirty="0"/>
              <a:t> </a:t>
            </a:r>
            <a:r>
              <a:rPr lang="tr-TR" dirty="0" err="1"/>
              <a:t>Indicator</a:t>
            </a:r>
            <a:endParaRPr lang="tr-TR" dirty="0"/>
          </a:p>
          <a:p>
            <a:pPr marL="742950" lvl="1" indent="-285750">
              <a:buFont typeface="Arial" panose="020B0604020202020204" pitchFamily="34" charset="0"/>
              <a:buChar char="•"/>
            </a:pPr>
            <a:r>
              <a:rPr lang="tr-TR" dirty="0" err="1"/>
              <a:t>Slidable</a:t>
            </a:r>
            <a:endParaRPr lang="tr-TR" dirty="0"/>
          </a:p>
          <a:p>
            <a:pPr marL="742950" lvl="1" indent="-285750">
              <a:buFont typeface="Arial" panose="020B0604020202020204" pitchFamily="34" charset="0"/>
              <a:buChar char="•"/>
            </a:pPr>
            <a:r>
              <a:rPr lang="tr-TR" dirty="0" err="1"/>
              <a:t>ListView</a:t>
            </a:r>
            <a:endParaRPr lang="tr-TR" dirty="0"/>
          </a:p>
          <a:p>
            <a:pPr marL="742950" lvl="1" indent="-285750">
              <a:buFont typeface="Arial" panose="020B0604020202020204" pitchFamily="34" charset="0"/>
              <a:buChar char="•"/>
            </a:pPr>
            <a:r>
              <a:rPr lang="tr-TR" dirty="0"/>
              <a:t>Call </a:t>
            </a:r>
            <a:r>
              <a:rPr lang="tr-TR" dirty="0" err="1"/>
              <a:t>Launcher</a:t>
            </a:r>
            <a:endParaRPr lang="tr-TR" dirty="0"/>
          </a:p>
          <a:p>
            <a:pPr marL="742950" lvl="1" indent="-285750">
              <a:buFont typeface="Arial" panose="020B0604020202020204" pitchFamily="34" charset="0"/>
              <a:buChar char="•"/>
            </a:pPr>
            <a:r>
              <a:rPr lang="tr-TR" dirty="0" err="1"/>
              <a:t>Map</a:t>
            </a:r>
            <a:r>
              <a:rPr lang="tr-TR" dirty="0"/>
              <a:t> </a:t>
            </a:r>
            <a:r>
              <a:rPr lang="tr-TR" dirty="0" err="1"/>
              <a:t>Launcher</a:t>
            </a:r>
            <a:endParaRPr lang="tr-TR" dirty="0"/>
          </a:p>
          <a:p>
            <a:pPr marL="742950" lvl="1" indent="-285750">
              <a:buFont typeface="Arial" panose="020B0604020202020204" pitchFamily="34" charset="0"/>
              <a:buChar char="•"/>
            </a:pPr>
            <a:r>
              <a:rPr lang="tr-TR" dirty="0" err="1"/>
              <a:t>Barcode</a:t>
            </a:r>
            <a:r>
              <a:rPr lang="tr-TR" dirty="0"/>
              <a:t> </a:t>
            </a:r>
            <a:r>
              <a:rPr lang="tr-TR" dirty="0" err="1"/>
              <a:t>Scanner</a:t>
            </a:r>
            <a:endParaRPr lang="tr-TR" dirty="0"/>
          </a:p>
          <a:p>
            <a:pPr marL="742950" lvl="1" indent="-285750">
              <a:buFont typeface="Arial" panose="020B0604020202020204" pitchFamily="34" charset="0"/>
              <a:buChar char="•"/>
            </a:pPr>
            <a:r>
              <a:rPr lang="tr-TR" dirty="0"/>
              <a:t>Image </a:t>
            </a:r>
            <a:r>
              <a:rPr lang="tr-TR" dirty="0" err="1"/>
              <a:t>Picker</a:t>
            </a:r>
            <a:endParaRPr lang="tr-TR" dirty="0"/>
          </a:p>
          <a:p>
            <a:pPr marL="742950" lvl="1" indent="-285750">
              <a:buFont typeface="Arial" panose="020B0604020202020204" pitchFamily="34" charset="0"/>
              <a:buChar char="•"/>
            </a:pPr>
            <a:r>
              <a:rPr lang="tr-TR" dirty="0" err="1"/>
              <a:t>Page</a:t>
            </a:r>
            <a:r>
              <a:rPr lang="tr-TR" dirty="0"/>
              <a:t> </a:t>
            </a:r>
            <a:r>
              <a:rPr lang="tr-TR" dirty="0" err="1"/>
              <a:t>Transition</a:t>
            </a:r>
            <a:endParaRPr lang="tr-TR" dirty="0"/>
          </a:p>
          <a:p>
            <a:pPr marL="742950" lvl="1" indent="-285750">
              <a:buFont typeface="Arial" panose="020B0604020202020204" pitchFamily="34" charset="0"/>
              <a:buChar char="•"/>
            </a:pPr>
            <a:r>
              <a:rPr lang="tr-TR" dirty="0" err="1"/>
              <a:t>Geolocator</a:t>
            </a:r>
            <a:endParaRPr lang="tr-TR" dirty="0"/>
          </a:p>
          <a:p>
            <a:pPr marL="742950" lvl="1" indent="-285750">
              <a:buFont typeface="Arial" panose="020B0604020202020204" pitchFamily="34" charset="0"/>
              <a:buChar char="•"/>
            </a:pPr>
            <a:r>
              <a:rPr lang="tr-TR" dirty="0" err="1"/>
              <a:t>SpinKit</a:t>
            </a:r>
            <a:r>
              <a:rPr lang="tr-TR" dirty="0"/>
              <a:t> </a:t>
            </a:r>
            <a:r>
              <a:rPr lang="tr-TR" dirty="0" err="1"/>
              <a:t>Custom</a:t>
            </a:r>
            <a:r>
              <a:rPr lang="tr-TR" dirty="0"/>
              <a:t> </a:t>
            </a:r>
            <a:r>
              <a:rPr lang="tr-TR" dirty="0" err="1"/>
              <a:t>Loading</a:t>
            </a:r>
            <a:endParaRPr lang="tr-TR" dirty="0"/>
          </a:p>
          <a:p>
            <a:pPr marL="742950" lvl="1" indent="-285750">
              <a:buFont typeface="Arial" panose="020B0604020202020204" pitchFamily="34" charset="0"/>
              <a:buChar char="•"/>
            </a:pPr>
            <a:r>
              <a:rPr lang="tr-TR" dirty="0" err="1"/>
              <a:t>Others</a:t>
            </a:r>
            <a:r>
              <a:rPr lang="tr-TR" dirty="0"/>
              <a:t>...</a:t>
            </a:r>
          </a:p>
        </p:txBody>
      </p:sp>
    </p:spTree>
    <p:extLst>
      <p:ext uri="{BB962C8B-B14F-4D97-AF65-F5344CB8AC3E}">
        <p14:creationId xmlns:p14="http://schemas.microsoft.com/office/powerpoint/2010/main" val="36374515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74651E-4A9E-8B4E-9DC6-56B9E3C6E4A4}"/>
              </a:ext>
            </a:extLst>
          </p:cNvPr>
          <p:cNvSpPr>
            <a:spLocks noGrp="1"/>
          </p:cNvSpPr>
          <p:nvPr>
            <p:ph type="title"/>
          </p:nvPr>
        </p:nvSpPr>
        <p:spPr>
          <a:xfrm>
            <a:off x="1084234" y="401288"/>
            <a:ext cx="10023531" cy="430887"/>
          </a:xfrm>
        </p:spPr>
        <p:txBody>
          <a:bodyPr vert="horz" lIns="0" tIns="0" rIns="0" bIns="0" rtlCol="0" anchor="b" anchorCtr="0">
            <a:normAutofit fontScale="90000"/>
          </a:bodyPr>
          <a:lstStyle/>
          <a:p>
            <a:pPr algn="ctr">
              <a:defRPr cap="all"/>
            </a:pPr>
            <a:r>
              <a:rPr lang="tr-TR" dirty="0"/>
              <a:t>API &amp; CLOUD &amp; DATABASE</a:t>
            </a:r>
            <a:br>
              <a:rPr lang="tr-TR" dirty="0"/>
            </a:br>
            <a:endParaRPr lang="en-US" dirty="0"/>
          </a:p>
        </p:txBody>
      </p:sp>
      <p:sp>
        <p:nvSpPr>
          <p:cNvPr id="17" name="Metin kutusu 16">
            <a:extLst>
              <a:ext uri="{FF2B5EF4-FFF2-40B4-BE49-F238E27FC236}">
                <a16:creationId xmlns:a16="http://schemas.microsoft.com/office/drawing/2014/main" id="{D28BD08A-74B6-4E44-BE2A-E7F3ADD73F0E}"/>
              </a:ext>
            </a:extLst>
          </p:cNvPr>
          <p:cNvSpPr txBox="1"/>
          <p:nvPr/>
        </p:nvSpPr>
        <p:spPr>
          <a:xfrm>
            <a:off x="158454" y="832175"/>
            <a:ext cx="11964720" cy="3139321"/>
          </a:xfrm>
          <a:prstGeom prst="rect">
            <a:avLst/>
          </a:prstGeom>
          <a:noFill/>
        </p:spPr>
        <p:txBody>
          <a:bodyPr wrap="square">
            <a:spAutoFit/>
          </a:bodyPr>
          <a:lstStyle/>
          <a:p>
            <a:pPr lvl="1"/>
            <a:endParaRPr lang="tr-TR" dirty="0"/>
          </a:p>
          <a:p>
            <a:pPr marL="742950" lvl="1" indent="-285750">
              <a:buFont typeface="Arial" panose="020B0604020202020204" pitchFamily="34" charset="0"/>
              <a:buChar char="•"/>
            </a:pPr>
            <a:r>
              <a:rPr lang="en-US" dirty="0"/>
              <a:t>Around 70 APIs have been developed using the Flask framework in Python using the RESTAPI architecture.</a:t>
            </a:r>
            <a:endParaRPr lang="tr-TR" dirty="0"/>
          </a:p>
          <a:p>
            <a:pPr marL="742950" lvl="1" indent="-285750">
              <a:buFont typeface="Arial" panose="020B0604020202020204" pitchFamily="34" charset="0"/>
              <a:buChar char="•"/>
            </a:pPr>
            <a:r>
              <a:rPr lang="en-US" dirty="0"/>
              <a:t>APIs were tested using the Postman application.</a:t>
            </a:r>
            <a:endParaRPr lang="tr-TR" dirty="0"/>
          </a:p>
          <a:p>
            <a:pPr marL="742950" lvl="1" indent="-285750">
              <a:buFont typeface="Arial" panose="020B0604020202020204" pitchFamily="34" charset="0"/>
              <a:buChar char="•"/>
            </a:pPr>
            <a:r>
              <a:rPr lang="en-US" dirty="0" err="1"/>
              <a:t>PostgreSql</a:t>
            </a:r>
            <a:r>
              <a:rPr lang="en-US" dirty="0"/>
              <a:t>, which is one of the relational database types, was preferred as the database.</a:t>
            </a:r>
            <a:endParaRPr lang="tr-TR" dirty="0"/>
          </a:p>
          <a:p>
            <a:pPr marL="742950" lvl="1" indent="-285750">
              <a:buFont typeface="Arial" panose="020B0604020202020204" pitchFamily="34" charset="0"/>
              <a:buChar char="•"/>
            </a:pPr>
            <a:r>
              <a:rPr lang="en-US" dirty="0"/>
              <a:t>There are 10 tables: Account, Carts, Category, Item, </a:t>
            </a:r>
            <a:r>
              <a:rPr lang="en-US" dirty="0" err="1"/>
              <a:t>Packer_user</a:t>
            </a:r>
            <a:r>
              <a:rPr lang="en-US" dirty="0"/>
              <a:t>, </a:t>
            </a:r>
            <a:r>
              <a:rPr lang="en-US" dirty="0" err="1"/>
              <a:t>Packerorders</a:t>
            </a:r>
            <a:r>
              <a:rPr lang="en-US" dirty="0"/>
              <a:t>, </a:t>
            </a:r>
            <a:r>
              <a:rPr lang="en-US" dirty="0" err="1"/>
              <a:t>Packerorderitems</a:t>
            </a:r>
            <a:r>
              <a:rPr lang="en-US" dirty="0"/>
              <a:t>, </a:t>
            </a:r>
            <a:r>
              <a:rPr lang="en-US" dirty="0" err="1"/>
              <a:t>Picker_user</a:t>
            </a:r>
            <a:r>
              <a:rPr lang="en-US" dirty="0"/>
              <a:t>, </a:t>
            </a:r>
            <a:r>
              <a:rPr lang="en-US" dirty="0" err="1"/>
              <a:t>Pickerorders</a:t>
            </a:r>
            <a:r>
              <a:rPr lang="en-US" dirty="0"/>
              <a:t>, </a:t>
            </a:r>
            <a:r>
              <a:rPr lang="en-US" dirty="0" err="1"/>
              <a:t>Pickerorderitems</a:t>
            </a:r>
            <a:r>
              <a:rPr lang="en-US" dirty="0"/>
              <a:t>.</a:t>
            </a:r>
            <a:endParaRPr lang="tr-TR" dirty="0"/>
          </a:p>
          <a:p>
            <a:pPr marL="742950" lvl="1" indent="-285750">
              <a:buFont typeface="Arial" panose="020B0604020202020204" pitchFamily="34" charset="0"/>
              <a:buChar char="•"/>
            </a:pPr>
            <a:r>
              <a:rPr lang="en-US" dirty="0"/>
              <a:t>In these tables, there are constraints such as primary, foreign key and relations between them.</a:t>
            </a:r>
            <a:endParaRPr lang="tr-TR" dirty="0"/>
          </a:p>
          <a:p>
            <a:pPr marL="742950" lvl="1" indent="-285750">
              <a:buFont typeface="Arial" panose="020B0604020202020204" pitchFamily="34" charset="0"/>
              <a:buChar char="•"/>
            </a:pPr>
            <a:r>
              <a:rPr lang="en-US" dirty="0"/>
              <a:t>Heroku and Render platforms were preferred to present APIs in the cloud. In addition, </a:t>
            </a:r>
            <a:r>
              <a:rPr lang="en-US" dirty="0" err="1"/>
              <a:t>PostgreSql</a:t>
            </a:r>
            <a:r>
              <a:rPr lang="en-US" dirty="0"/>
              <a:t> databases serving in the cloud environment provided by these platforms were used.</a:t>
            </a:r>
            <a:endParaRPr lang="tr-TR" dirty="0"/>
          </a:p>
          <a:p>
            <a:pPr marL="742950" lvl="1" indent="-285750">
              <a:buFont typeface="Arial" panose="020B0604020202020204" pitchFamily="34" charset="0"/>
              <a:buChar char="•"/>
            </a:pPr>
            <a:r>
              <a:rPr lang="en-US" dirty="0"/>
              <a:t>Google Map Directions and Google Map Distance Matrix APIs provided by Google Developer were used as 3rd party APIs.</a:t>
            </a:r>
            <a:endParaRPr lang="tr-TR" dirty="0"/>
          </a:p>
        </p:txBody>
      </p:sp>
    </p:spTree>
    <p:extLst>
      <p:ext uri="{BB962C8B-B14F-4D97-AF65-F5344CB8AC3E}">
        <p14:creationId xmlns:p14="http://schemas.microsoft.com/office/powerpoint/2010/main" val="30548151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74651E-4A9E-8B4E-9DC6-56B9E3C6E4A4}"/>
              </a:ext>
            </a:extLst>
          </p:cNvPr>
          <p:cNvSpPr>
            <a:spLocks noGrp="1"/>
          </p:cNvSpPr>
          <p:nvPr>
            <p:ph type="title"/>
          </p:nvPr>
        </p:nvSpPr>
        <p:spPr>
          <a:xfrm>
            <a:off x="1084234" y="401288"/>
            <a:ext cx="10023531" cy="430887"/>
          </a:xfrm>
        </p:spPr>
        <p:txBody>
          <a:bodyPr vert="horz" lIns="0" tIns="0" rIns="0" bIns="0" rtlCol="0" anchor="b" anchorCtr="0">
            <a:normAutofit fontScale="90000"/>
          </a:bodyPr>
          <a:lstStyle/>
          <a:p>
            <a:pPr algn="ctr">
              <a:defRPr cap="all"/>
            </a:pPr>
            <a:r>
              <a:rPr lang="tr-TR" dirty="0"/>
              <a:t>API &amp; CLOUD &amp; DATABASE</a:t>
            </a:r>
            <a:br>
              <a:rPr lang="tr-TR" dirty="0"/>
            </a:br>
            <a:endParaRPr lang="en-US" dirty="0"/>
          </a:p>
        </p:txBody>
      </p:sp>
      <p:pic>
        <p:nvPicPr>
          <p:cNvPr id="4" name="Resim 3">
            <a:extLst>
              <a:ext uri="{FF2B5EF4-FFF2-40B4-BE49-F238E27FC236}">
                <a16:creationId xmlns:a16="http://schemas.microsoft.com/office/drawing/2014/main" id="{0F643D10-C41F-49A5-A3F3-5D532D568C19}"/>
              </a:ext>
            </a:extLst>
          </p:cNvPr>
          <p:cNvPicPr>
            <a:picLocks noChangeAspect="1"/>
          </p:cNvPicPr>
          <p:nvPr/>
        </p:nvPicPr>
        <p:blipFill>
          <a:blip r:embed="rId2"/>
          <a:stretch>
            <a:fillRect/>
          </a:stretch>
        </p:blipFill>
        <p:spPr>
          <a:xfrm>
            <a:off x="1243739" y="693431"/>
            <a:ext cx="9704520" cy="5471137"/>
          </a:xfrm>
          <a:prstGeom prst="rect">
            <a:avLst/>
          </a:prstGeom>
        </p:spPr>
      </p:pic>
    </p:spTree>
    <p:extLst>
      <p:ext uri="{BB962C8B-B14F-4D97-AF65-F5344CB8AC3E}">
        <p14:creationId xmlns:p14="http://schemas.microsoft.com/office/powerpoint/2010/main" val="20468302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B1D761-71D5-3546-84C5-BAF41B60DD82}"/>
              </a:ext>
            </a:extLst>
          </p:cNvPr>
          <p:cNvSpPr>
            <a:spLocks noGrp="1"/>
          </p:cNvSpPr>
          <p:nvPr>
            <p:ph type="title"/>
          </p:nvPr>
        </p:nvSpPr>
        <p:spPr>
          <a:xfrm>
            <a:off x="1079500" y="761206"/>
            <a:ext cx="10026650" cy="655637"/>
          </a:xfrm>
        </p:spPr>
        <p:txBody>
          <a:bodyPr/>
          <a:lstStyle/>
          <a:p>
            <a:pPr algn="ctr"/>
            <a:r>
              <a:rPr lang="tr-TR" altLang="en-US" dirty="0" err="1"/>
              <a:t>Success</a:t>
            </a:r>
            <a:r>
              <a:rPr lang="tr-TR" altLang="en-US" dirty="0"/>
              <a:t> </a:t>
            </a:r>
            <a:r>
              <a:rPr lang="tr-TR" altLang="en-US" dirty="0" err="1"/>
              <a:t>CrIterIa</a:t>
            </a:r>
            <a:r>
              <a:rPr lang="tr-TR" altLang="en-US" dirty="0"/>
              <a:t> - 1</a:t>
            </a:r>
            <a:endParaRPr lang="en-TR" dirty="0"/>
          </a:p>
        </p:txBody>
      </p:sp>
      <p:sp>
        <p:nvSpPr>
          <p:cNvPr id="3" name="Content Placeholder 2">
            <a:extLst>
              <a:ext uri="{FF2B5EF4-FFF2-40B4-BE49-F238E27FC236}">
                <a16:creationId xmlns:a16="http://schemas.microsoft.com/office/drawing/2014/main" id="{27B55E95-9B4E-9D4B-AC60-77C86F1D6EA6}"/>
              </a:ext>
            </a:extLst>
          </p:cNvPr>
          <p:cNvSpPr>
            <a:spLocks noGrp="1"/>
          </p:cNvSpPr>
          <p:nvPr>
            <p:ph idx="1"/>
          </p:nvPr>
        </p:nvSpPr>
        <p:spPr/>
        <p:txBody>
          <a:bodyPr>
            <a:normAutofit/>
          </a:bodyPr>
          <a:lstStyle/>
          <a:p>
            <a:pPr>
              <a:buFont typeface="Wingdings" pitchFamily="2" charset="2"/>
              <a:buChar char="Ø"/>
            </a:pPr>
            <a:r>
              <a:rPr lang="en-US" sz="2100" dirty="0"/>
              <a:t>It meets 70% validity criteria when tested by 10 different </a:t>
            </a:r>
            <a:r>
              <a:rPr lang="tr-TR" sz="2100" dirty="0" err="1"/>
              <a:t>users</a:t>
            </a:r>
            <a:r>
              <a:rPr lang="en-US" sz="2100" dirty="0"/>
              <a:t>. (Simplicity, Usability, Functionality, Design)</a:t>
            </a:r>
            <a:endParaRPr lang="tr-TR" sz="2100" dirty="0"/>
          </a:p>
          <a:p>
            <a:pPr>
              <a:buFont typeface="Wingdings" pitchFamily="2" charset="2"/>
              <a:buChar char="Ø"/>
            </a:pPr>
            <a:r>
              <a:rPr lang="en-US" sz="2100" dirty="0"/>
              <a:t>It can run on devices running Android 7.1.1 (Nougat) and above.</a:t>
            </a:r>
            <a:endParaRPr lang="tr-TR" sz="2100" dirty="0"/>
          </a:p>
          <a:p>
            <a:pPr>
              <a:buFont typeface="Wingdings" pitchFamily="2" charset="2"/>
              <a:buChar char="Ø"/>
            </a:pPr>
            <a:r>
              <a:rPr lang="en-US" sz="2000" dirty="0"/>
              <a:t>Providing product barcode scanning and Map integrations.</a:t>
            </a:r>
            <a:endParaRPr lang="tr-TR" sz="2000" dirty="0"/>
          </a:p>
          <a:p>
            <a:pPr>
              <a:buFont typeface="Wingdings" pitchFamily="2" charset="2"/>
              <a:buChar char="Ø"/>
            </a:pPr>
            <a:r>
              <a:rPr lang="en-US" sz="2000" dirty="0"/>
              <a:t>Providing optimal product collection suggestion and the most optimal route.</a:t>
            </a:r>
            <a:r>
              <a:rPr lang="tr-TR" sz="2000" dirty="0"/>
              <a:t> (</a:t>
            </a:r>
            <a:r>
              <a:rPr lang="en-US" sz="2000" dirty="0"/>
              <a:t>All permutations will be taken and compared.</a:t>
            </a:r>
            <a:r>
              <a:rPr lang="tr-TR" sz="2000" dirty="0"/>
              <a:t>)</a:t>
            </a:r>
            <a:endParaRPr lang="en-TR" dirty="0"/>
          </a:p>
        </p:txBody>
      </p:sp>
    </p:spTree>
    <p:extLst>
      <p:ext uri="{BB962C8B-B14F-4D97-AF65-F5344CB8AC3E}">
        <p14:creationId xmlns:p14="http://schemas.microsoft.com/office/powerpoint/2010/main" val="21213535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B1D761-71D5-3546-84C5-BAF41B60DD82}"/>
              </a:ext>
            </a:extLst>
          </p:cNvPr>
          <p:cNvSpPr>
            <a:spLocks noGrp="1"/>
          </p:cNvSpPr>
          <p:nvPr>
            <p:ph type="title"/>
          </p:nvPr>
        </p:nvSpPr>
        <p:spPr>
          <a:xfrm>
            <a:off x="1079500" y="139188"/>
            <a:ext cx="10026650" cy="655637"/>
          </a:xfrm>
        </p:spPr>
        <p:txBody>
          <a:bodyPr/>
          <a:lstStyle/>
          <a:p>
            <a:pPr algn="ctr"/>
            <a:r>
              <a:rPr lang="tr-TR" altLang="en-US" dirty="0" err="1"/>
              <a:t>Success</a:t>
            </a:r>
            <a:r>
              <a:rPr lang="tr-TR" altLang="en-US" dirty="0"/>
              <a:t> </a:t>
            </a:r>
            <a:r>
              <a:rPr lang="tr-TR" altLang="en-US" dirty="0" err="1"/>
              <a:t>CrIterIa</a:t>
            </a:r>
            <a:r>
              <a:rPr lang="tr-TR" altLang="en-US" dirty="0"/>
              <a:t> - 1</a:t>
            </a:r>
            <a:endParaRPr lang="en-TR" dirty="0"/>
          </a:p>
        </p:txBody>
      </p:sp>
      <p:sp>
        <p:nvSpPr>
          <p:cNvPr id="3" name="Content Placeholder 2">
            <a:extLst>
              <a:ext uri="{FF2B5EF4-FFF2-40B4-BE49-F238E27FC236}">
                <a16:creationId xmlns:a16="http://schemas.microsoft.com/office/drawing/2014/main" id="{27B55E95-9B4E-9D4B-AC60-77C86F1D6EA6}"/>
              </a:ext>
            </a:extLst>
          </p:cNvPr>
          <p:cNvSpPr>
            <a:spLocks noGrp="1"/>
          </p:cNvSpPr>
          <p:nvPr>
            <p:ph idx="1"/>
          </p:nvPr>
        </p:nvSpPr>
        <p:spPr>
          <a:xfrm>
            <a:off x="1079500" y="689487"/>
            <a:ext cx="10026650" cy="3978275"/>
          </a:xfrm>
        </p:spPr>
        <p:txBody>
          <a:bodyPr>
            <a:normAutofit/>
          </a:bodyPr>
          <a:lstStyle/>
          <a:p>
            <a:pPr>
              <a:buFont typeface="Wingdings" pitchFamily="2" charset="2"/>
              <a:buChar char="Ø"/>
            </a:pPr>
            <a:r>
              <a:rPr lang="en-US" sz="2100" dirty="0"/>
              <a:t>It can run on devices running Android 7.1.1 (Nougat) and above.</a:t>
            </a:r>
            <a:endParaRPr lang="tr-TR" sz="2100" dirty="0"/>
          </a:p>
        </p:txBody>
      </p:sp>
      <p:pic>
        <p:nvPicPr>
          <p:cNvPr id="5" name="Resim 4">
            <a:extLst>
              <a:ext uri="{FF2B5EF4-FFF2-40B4-BE49-F238E27FC236}">
                <a16:creationId xmlns:a16="http://schemas.microsoft.com/office/drawing/2014/main" id="{C7A8B368-7AA8-44DB-B30E-EC76B006A1F1}"/>
              </a:ext>
            </a:extLst>
          </p:cNvPr>
          <p:cNvPicPr>
            <a:picLocks noChangeAspect="1"/>
          </p:cNvPicPr>
          <p:nvPr/>
        </p:nvPicPr>
        <p:blipFill>
          <a:blip r:embed="rId2"/>
          <a:stretch>
            <a:fillRect/>
          </a:stretch>
        </p:blipFill>
        <p:spPr>
          <a:xfrm>
            <a:off x="3325761" y="1345124"/>
            <a:ext cx="5540477" cy="5350934"/>
          </a:xfrm>
          <a:prstGeom prst="rect">
            <a:avLst/>
          </a:prstGeom>
        </p:spPr>
      </p:pic>
    </p:spTree>
    <p:extLst>
      <p:ext uri="{BB962C8B-B14F-4D97-AF65-F5344CB8AC3E}">
        <p14:creationId xmlns:p14="http://schemas.microsoft.com/office/powerpoint/2010/main" val="40957821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B1D761-71D5-3546-84C5-BAF41B60DD82}"/>
              </a:ext>
            </a:extLst>
          </p:cNvPr>
          <p:cNvSpPr>
            <a:spLocks noGrp="1"/>
          </p:cNvSpPr>
          <p:nvPr>
            <p:ph type="title"/>
          </p:nvPr>
        </p:nvSpPr>
        <p:spPr>
          <a:xfrm>
            <a:off x="1079500" y="139188"/>
            <a:ext cx="10026650" cy="655637"/>
          </a:xfrm>
        </p:spPr>
        <p:txBody>
          <a:bodyPr/>
          <a:lstStyle/>
          <a:p>
            <a:pPr algn="ctr"/>
            <a:r>
              <a:rPr lang="tr-TR" altLang="en-US" dirty="0" err="1"/>
              <a:t>Success</a:t>
            </a:r>
            <a:r>
              <a:rPr lang="tr-TR" altLang="en-US" dirty="0"/>
              <a:t> </a:t>
            </a:r>
            <a:r>
              <a:rPr lang="tr-TR" altLang="en-US" dirty="0" err="1"/>
              <a:t>CrIterIa</a:t>
            </a:r>
            <a:r>
              <a:rPr lang="tr-TR" altLang="en-US" dirty="0"/>
              <a:t> - 1</a:t>
            </a:r>
            <a:endParaRPr lang="en-TR" dirty="0"/>
          </a:p>
        </p:txBody>
      </p:sp>
      <p:sp>
        <p:nvSpPr>
          <p:cNvPr id="3" name="Content Placeholder 2">
            <a:extLst>
              <a:ext uri="{FF2B5EF4-FFF2-40B4-BE49-F238E27FC236}">
                <a16:creationId xmlns:a16="http://schemas.microsoft.com/office/drawing/2014/main" id="{27B55E95-9B4E-9D4B-AC60-77C86F1D6EA6}"/>
              </a:ext>
            </a:extLst>
          </p:cNvPr>
          <p:cNvSpPr>
            <a:spLocks noGrp="1"/>
          </p:cNvSpPr>
          <p:nvPr>
            <p:ph idx="1"/>
          </p:nvPr>
        </p:nvSpPr>
        <p:spPr>
          <a:xfrm>
            <a:off x="1079500" y="689487"/>
            <a:ext cx="10026650" cy="3978275"/>
          </a:xfrm>
        </p:spPr>
        <p:txBody>
          <a:bodyPr>
            <a:normAutofit/>
          </a:bodyPr>
          <a:lstStyle/>
          <a:p>
            <a:pPr>
              <a:buFont typeface="Wingdings" pitchFamily="2" charset="2"/>
              <a:buChar char="Ø"/>
            </a:pPr>
            <a:r>
              <a:rPr lang="en-US" sz="2100" dirty="0"/>
              <a:t>It can run on devices running Android 7.1.1 (Nougat) and above.</a:t>
            </a:r>
            <a:endParaRPr lang="tr-TR" sz="2100" dirty="0"/>
          </a:p>
        </p:txBody>
      </p:sp>
      <p:pic>
        <p:nvPicPr>
          <p:cNvPr id="6" name="Resim 5">
            <a:extLst>
              <a:ext uri="{FF2B5EF4-FFF2-40B4-BE49-F238E27FC236}">
                <a16:creationId xmlns:a16="http://schemas.microsoft.com/office/drawing/2014/main" id="{0F861981-8A90-43C3-8140-04187815473E}"/>
              </a:ext>
            </a:extLst>
          </p:cNvPr>
          <p:cNvPicPr>
            <a:picLocks noChangeAspect="1"/>
          </p:cNvPicPr>
          <p:nvPr/>
        </p:nvPicPr>
        <p:blipFill>
          <a:blip r:embed="rId2"/>
          <a:stretch>
            <a:fillRect/>
          </a:stretch>
        </p:blipFill>
        <p:spPr>
          <a:xfrm>
            <a:off x="3185160" y="1345124"/>
            <a:ext cx="5821680" cy="5394960"/>
          </a:xfrm>
          <a:prstGeom prst="rect">
            <a:avLst/>
          </a:prstGeom>
        </p:spPr>
      </p:pic>
    </p:spTree>
    <p:extLst>
      <p:ext uri="{BB962C8B-B14F-4D97-AF65-F5344CB8AC3E}">
        <p14:creationId xmlns:p14="http://schemas.microsoft.com/office/powerpoint/2010/main" val="5313365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B66C9CD-6BF4-44CA-8078-0BB8190807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20EE394-7A50-2447-97D8-8066FE011BA9}"/>
              </a:ext>
            </a:extLst>
          </p:cNvPr>
          <p:cNvSpPr>
            <a:spLocks noGrp="1"/>
          </p:cNvSpPr>
          <p:nvPr>
            <p:ph type="title"/>
          </p:nvPr>
        </p:nvSpPr>
        <p:spPr>
          <a:xfrm>
            <a:off x="1082675" y="531815"/>
            <a:ext cx="10026650" cy="910310"/>
          </a:xfrm>
        </p:spPr>
        <p:txBody>
          <a:bodyPr wrap="square" anchor="b">
            <a:normAutofit/>
          </a:bodyPr>
          <a:lstStyle/>
          <a:p>
            <a:pPr algn="ctr"/>
            <a:r>
              <a:rPr lang="tr-TR" dirty="0" err="1"/>
              <a:t>Contents</a:t>
            </a:r>
            <a:endParaRPr lang="en-TR" dirty="0"/>
          </a:p>
        </p:txBody>
      </p:sp>
      <p:cxnSp>
        <p:nvCxnSpPr>
          <p:cNvPr id="11" name="Straight Connector 10">
            <a:extLst>
              <a:ext uri="{FF2B5EF4-FFF2-40B4-BE49-F238E27FC236}">
                <a16:creationId xmlns:a16="http://schemas.microsoft.com/office/drawing/2014/main" id="{D9BF9BF3-7E9D-458B-A5D2-E730C5FFD0C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819649" y="1893832"/>
            <a:ext cx="54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965EB375-5399-474A-AFB8-EA79EBEC591B}"/>
              </a:ext>
            </a:extLst>
          </p:cNvPr>
          <p:cNvGraphicFramePr>
            <a:graphicFrameLocks noGrp="1"/>
          </p:cNvGraphicFramePr>
          <p:nvPr>
            <p:ph idx="1"/>
            <p:extLst>
              <p:ext uri="{D42A27DB-BD31-4B8C-83A1-F6EECF244321}">
                <p14:modId xmlns:p14="http://schemas.microsoft.com/office/powerpoint/2010/main" val="2500185471"/>
              </p:ext>
            </p:extLst>
          </p:nvPr>
        </p:nvGraphicFramePr>
        <p:xfrm>
          <a:off x="1079400" y="2843213"/>
          <a:ext cx="10033200" cy="29257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244293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B1D761-71D5-3546-84C5-BAF41B60DD82}"/>
              </a:ext>
            </a:extLst>
          </p:cNvPr>
          <p:cNvSpPr>
            <a:spLocks noGrp="1"/>
          </p:cNvSpPr>
          <p:nvPr>
            <p:ph type="title"/>
          </p:nvPr>
        </p:nvSpPr>
        <p:spPr>
          <a:xfrm>
            <a:off x="1079500" y="139188"/>
            <a:ext cx="10026650" cy="655637"/>
          </a:xfrm>
        </p:spPr>
        <p:txBody>
          <a:bodyPr/>
          <a:lstStyle/>
          <a:p>
            <a:pPr algn="ctr"/>
            <a:r>
              <a:rPr lang="tr-TR" altLang="en-US" dirty="0" err="1"/>
              <a:t>Success</a:t>
            </a:r>
            <a:r>
              <a:rPr lang="tr-TR" altLang="en-US" dirty="0"/>
              <a:t> </a:t>
            </a:r>
            <a:r>
              <a:rPr lang="tr-TR" altLang="en-US" dirty="0" err="1"/>
              <a:t>CrIterIa</a:t>
            </a:r>
            <a:r>
              <a:rPr lang="tr-TR" altLang="en-US" dirty="0"/>
              <a:t> - 1</a:t>
            </a:r>
            <a:endParaRPr lang="en-TR" dirty="0"/>
          </a:p>
        </p:txBody>
      </p:sp>
      <p:sp>
        <p:nvSpPr>
          <p:cNvPr id="3" name="Content Placeholder 2">
            <a:extLst>
              <a:ext uri="{FF2B5EF4-FFF2-40B4-BE49-F238E27FC236}">
                <a16:creationId xmlns:a16="http://schemas.microsoft.com/office/drawing/2014/main" id="{27B55E95-9B4E-9D4B-AC60-77C86F1D6EA6}"/>
              </a:ext>
            </a:extLst>
          </p:cNvPr>
          <p:cNvSpPr>
            <a:spLocks noGrp="1"/>
          </p:cNvSpPr>
          <p:nvPr>
            <p:ph idx="1"/>
          </p:nvPr>
        </p:nvSpPr>
        <p:spPr>
          <a:xfrm>
            <a:off x="1079500" y="689487"/>
            <a:ext cx="10026650" cy="3978275"/>
          </a:xfrm>
        </p:spPr>
        <p:txBody>
          <a:bodyPr>
            <a:normAutofit/>
          </a:bodyPr>
          <a:lstStyle/>
          <a:p>
            <a:pPr>
              <a:buFont typeface="Wingdings" pitchFamily="2" charset="2"/>
              <a:buChar char="Ø"/>
            </a:pPr>
            <a:r>
              <a:rPr lang="en-US" sz="2100" dirty="0"/>
              <a:t>It can run on devices running Android 7.1.1 (Nougat) and above.</a:t>
            </a:r>
            <a:endParaRPr lang="tr-TR" sz="2100" dirty="0"/>
          </a:p>
        </p:txBody>
      </p:sp>
      <p:pic>
        <p:nvPicPr>
          <p:cNvPr id="10" name="Resim 9">
            <a:extLst>
              <a:ext uri="{FF2B5EF4-FFF2-40B4-BE49-F238E27FC236}">
                <a16:creationId xmlns:a16="http://schemas.microsoft.com/office/drawing/2014/main" id="{AE0B93B2-F313-4604-B634-DDB9EBCC4483}"/>
              </a:ext>
            </a:extLst>
          </p:cNvPr>
          <p:cNvPicPr>
            <a:picLocks noChangeAspect="1"/>
          </p:cNvPicPr>
          <p:nvPr/>
        </p:nvPicPr>
        <p:blipFill>
          <a:blip r:embed="rId2"/>
          <a:stretch>
            <a:fillRect/>
          </a:stretch>
        </p:blipFill>
        <p:spPr>
          <a:xfrm>
            <a:off x="1562491" y="1126076"/>
            <a:ext cx="5460102" cy="5592736"/>
          </a:xfrm>
          <a:prstGeom prst="rect">
            <a:avLst/>
          </a:prstGeom>
        </p:spPr>
      </p:pic>
      <p:sp>
        <p:nvSpPr>
          <p:cNvPr id="14" name="Metin kutusu 13">
            <a:extLst>
              <a:ext uri="{FF2B5EF4-FFF2-40B4-BE49-F238E27FC236}">
                <a16:creationId xmlns:a16="http://schemas.microsoft.com/office/drawing/2014/main" id="{29932C72-1ABF-408B-912D-E357577B42D4}"/>
              </a:ext>
            </a:extLst>
          </p:cNvPr>
          <p:cNvSpPr txBox="1"/>
          <p:nvPr/>
        </p:nvSpPr>
        <p:spPr>
          <a:xfrm>
            <a:off x="7505584" y="2690336"/>
            <a:ext cx="4512192" cy="1477328"/>
          </a:xfrm>
          <a:prstGeom prst="rect">
            <a:avLst/>
          </a:prstGeom>
          <a:noFill/>
        </p:spPr>
        <p:txBody>
          <a:bodyPr wrap="square">
            <a:spAutoFit/>
          </a:bodyPr>
          <a:lstStyle/>
          <a:p>
            <a:r>
              <a:rPr lang="en-US" dirty="0"/>
              <a:t>As seen in the results, it has been tested on different types of devices, different android versions, including Android 7, Android 9, Android 11, and success criteria have been met. </a:t>
            </a:r>
            <a:endParaRPr lang="tr-TR" dirty="0"/>
          </a:p>
        </p:txBody>
      </p:sp>
    </p:spTree>
    <p:extLst>
      <p:ext uri="{BB962C8B-B14F-4D97-AF65-F5344CB8AC3E}">
        <p14:creationId xmlns:p14="http://schemas.microsoft.com/office/powerpoint/2010/main" val="35482920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B1D761-71D5-3546-84C5-BAF41B60DD82}"/>
              </a:ext>
            </a:extLst>
          </p:cNvPr>
          <p:cNvSpPr>
            <a:spLocks noGrp="1"/>
          </p:cNvSpPr>
          <p:nvPr>
            <p:ph type="title"/>
          </p:nvPr>
        </p:nvSpPr>
        <p:spPr>
          <a:xfrm>
            <a:off x="1079500" y="139188"/>
            <a:ext cx="10026650" cy="655637"/>
          </a:xfrm>
        </p:spPr>
        <p:txBody>
          <a:bodyPr/>
          <a:lstStyle/>
          <a:p>
            <a:pPr algn="ctr"/>
            <a:r>
              <a:rPr lang="tr-TR" altLang="en-US" dirty="0" err="1"/>
              <a:t>Success</a:t>
            </a:r>
            <a:r>
              <a:rPr lang="tr-TR" altLang="en-US" dirty="0"/>
              <a:t> </a:t>
            </a:r>
            <a:r>
              <a:rPr lang="tr-TR" altLang="en-US" dirty="0" err="1"/>
              <a:t>CrIterIa</a:t>
            </a:r>
            <a:r>
              <a:rPr lang="tr-TR" altLang="en-US" dirty="0"/>
              <a:t> - 2</a:t>
            </a:r>
            <a:endParaRPr lang="en-TR" dirty="0"/>
          </a:p>
        </p:txBody>
      </p:sp>
      <p:sp>
        <p:nvSpPr>
          <p:cNvPr id="3" name="Content Placeholder 2">
            <a:extLst>
              <a:ext uri="{FF2B5EF4-FFF2-40B4-BE49-F238E27FC236}">
                <a16:creationId xmlns:a16="http://schemas.microsoft.com/office/drawing/2014/main" id="{27B55E95-9B4E-9D4B-AC60-77C86F1D6EA6}"/>
              </a:ext>
            </a:extLst>
          </p:cNvPr>
          <p:cNvSpPr>
            <a:spLocks noGrp="1"/>
          </p:cNvSpPr>
          <p:nvPr>
            <p:ph idx="1"/>
          </p:nvPr>
        </p:nvSpPr>
        <p:spPr>
          <a:xfrm>
            <a:off x="1079500" y="689487"/>
            <a:ext cx="10026650" cy="3978275"/>
          </a:xfrm>
        </p:spPr>
        <p:txBody>
          <a:bodyPr>
            <a:normAutofit/>
          </a:bodyPr>
          <a:lstStyle/>
          <a:p>
            <a:pPr>
              <a:buFont typeface="Wingdings" pitchFamily="2" charset="2"/>
              <a:buChar char="Ø"/>
            </a:pPr>
            <a:r>
              <a:rPr lang="en-US" sz="2400" dirty="0"/>
              <a:t>Providing product barcode scanning and Map integrations.</a:t>
            </a:r>
            <a:endParaRPr lang="tr-TR" sz="2400" dirty="0"/>
          </a:p>
        </p:txBody>
      </p:sp>
      <p:pic>
        <p:nvPicPr>
          <p:cNvPr id="8" name="Resim 7" descr="metin içeren bir resim&#10;&#10;Açıklama otomatik olarak oluşturuldu">
            <a:extLst>
              <a:ext uri="{FF2B5EF4-FFF2-40B4-BE49-F238E27FC236}">
                <a16:creationId xmlns:a16="http://schemas.microsoft.com/office/drawing/2014/main" id="{D9438BDF-1B01-4C95-B90F-53BC9F96379F}"/>
              </a:ext>
            </a:extLst>
          </p:cNvPr>
          <p:cNvPicPr>
            <a:picLocks noChangeAspect="1"/>
          </p:cNvPicPr>
          <p:nvPr/>
        </p:nvPicPr>
        <p:blipFill>
          <a:blip r:embed="rId2"/>
          <a:stretch>
            <a:fillRect/>
          </a:stretch>
        </p:blipFill>
        <p:spPr>
          <a:xfrm>
            <a:off x="3530560" y="1197640"/>
            <a:ext cx="8389620" cy="4602480"/>
          </a:xfrm>
          <a:prstGeom prst="rect">
            <a:avLst/>
          </a:prstGeom>
        </p:spPr>
      </p:pic>
      <p:sp>
        <p:nvSpPr>
          <p:cNvPr id="10" name="Metin kutusu 9">
            <a:extLst>
              <a:ext uri="{FF2B5EF4-FFF2-40B4-BE49-F238E27FC236}">
                <a16:creationId xmlns:a16="http://schemas.microsoft.com/office/drawing/2014/main" id="{0E36C48D-DCB8-4E92-81AE-14E95FC2E4A6}"/>
              </a:ext>
            </a:extLst>
          </p:cNvPr>
          <p:cNvSpPr txBox="1"/>
          <p:nvPr/>
        </p:nvSpPr>
        <p:spPr>
          <a:xfrm>
            <a:off x="265470" y="1700584"/>
            <a:ext cx="3106994" cy="2308324"/>
          </a:xfrm>
          <a:prstGeom prst="rect">
            <a:avLst/>
          </a:prstGeom>
          <a:noFill/>
        </p:spPr>
        <p:txBody>
          <a:bodyPr wrap="square">
            <a:spAutoFit/>
          </a:bodyPr>
          <a:lstStyle/>
          <a:p>
            <a:r>
              <a:rPr lang="en-US" dirty="0"/>
              <a:t>Most pages of the application have barcode scanning functionality. Both Picker and Packer are used for both </a:t>
            </a:r>
            <a:r>
              <a:rPr lang="tr-TR" dirty="0"/>
              <a:t>cart</a:t>
            </a:r>
            <a:r>
              <a:rPr lang="en-US" dirty="0"/>
              <a:t> scanning and product barcode scanning. Therefore, this criterion has been met</a:t>
            </a:r>
            <a:r>
              <a:rPr lang="tr-TR" dirty="0"/>
              <a:t>.</a:t>
            </a:r>
          </a:p>
        </p:txBody>
      </p:sp>
    </p:spTree>
    <p:extLst>
      <p:ext uri="{BB962C8B-B14F-4D97-AF65-F5344CB8AC3E}">
        <p14:creationId xmlns:p14="http://schemas.microsoft.com/office/powerpoint/2010/main" val="29630787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B1D761-71D5-3546-84C5-BAF41B60DD82}"/>
              </a:ext>
            </a:extLst>
          </p:cNvPr>
          <p:cNvSpPr>
            <a:spLocks noGrp="1"/>
          </p:cNvSpPr>
          <p:nvPr>
            <p:ph type="title"/>
          </p:nvPr>
        </p:nvSpPr>
        <p:spPr>
          <a:xfrm>
            <a:off x="1079500" y="139188"/>
            <a:ext cx="10026650" cy="655637"/>
          </a:xfrm>
        </p:spPr>
        <p:txBody>
          <a:bodyPr/>
          <a:lstStyle/>
          <a:p>
            <a:pPr algn="ctr"/>
            <a:r>
              <a:rPr lang="tr-TR" altLang="en-US" dirty="0" err="1"/>
              <a:t>Success</a:t>
            </a:r>
            <a:r>
              <a:rPr lang="tr-TR" altLang="en-US" dirty="0"/>
              <a:t> </a:t>
            </a:r>
            <a:r>
              <a:rPr lang="tr-TR" altLang="en-US" dirty="0" err="1"/>
              <a:t>CrIterIa</a:t>
            </a:r>
            <a:r>
              <a:rPr lang="tr-TR" altLang="en-US" dirty="0"/>
              <a:t> - 2</a:t>
            </a:r>
            <a:endParaRPr lang="en-TR" dirty="0"/>
          </a:p>
        </p:txBody>
      </p:sp>
      <p:sp>
        <p:nvSpPr>
          <p:cNvPr id="3" name="Content Placeholder 2">
            <a:extLst>
              <a:ext uri="{FF2B5EF4-FFF2-40B4-BE49-F238E27FC236}">
                <a16:creationId xmlns:a16="http://schemas.microsoft.com/office/drawing/2014/main" id="{27B55E95-9B4E-9D4B-AC60-77C86F1D6EA6}"/>
              </a:ext>
            </a:extLst>
          </p:cNvPr>
          <p:cNvSpPr>
            <a:spLocks noGrp="1"/>
          </p:cNvSpPr>
          <p:nvPr>
            <p:ph idx="1"/>
          </p:nvPr>
        </p:nvSpPr>
        <p:spPr>
          <a:xfrm>
            <a:off x="1079500" y="689487"/>
            <a:ext cx="10026650" cy="3978275"/>
          </a:xfrm>
        </p:spPr>
        <p:txBody>
          <a:bodyPr>
            <a:normAutofit/>
          </a:bodyPr>
          <a:lstStyle/>
          <a:p>
            <a:pPr>
              <a:buFont typeface="Wingdings" pitchFamily="2" charset="2"/>
              <a:buChar char="Ø"/>
            </a:pPr>
            <a:r>
              <a:rPr lang="en-US" sz="2400" dirty="0"/>
              <a:t>Providing product barcode scanning and Map integrations.</a:t>
            </a:r>
            <a:endParaRPr lang="tr-TR" sz="2400" dirty="0"/>
          </a:p>
        </p:txBody>
      </p:sp>
      <p:sp>
        <p:nvSpPr>
          <p:cNvPr id="10" name="Metin kutusu 9">
            <a:extLst>
              <a:ext uri="{FF2B5EF4-FFF2-40B4-BE49-F238E27FC236}">
                <a16:creationId xmlns:a16="http://schemas.microsoft.com/office/drawing/2014/main" id="{0E36C48D-DCB8-4E92-81AE-14E95FC2E4A6}"/>
              </a:ext>
            </a:extLst>
          </p:cNvPr>
          <p:cNvSpPr txBox="1"/>
          <p:nvPr/>
        </p:nvSpPr>
        <p:spPr>
          <a:xfrm>
            <a:off x="68825" y="1187411"/>
            <a:ext cx="3569109" cy="5355312"/>
          </a:xfrm>
          <a:prstGeom prst="rect">
            <a:avLst/>
          </a:prstGeom>
          <a:noFill/>
        </p:spPr>
        <p:txBody>
          <a:bodyPr wrap="square">
            <a:spAutoFit/>
          </a:bodyPr>
          <a:lstStyle/>
          <a:p>
            <a:r>
              <a:rPr lang="en-US" dirty="0"/>
              <a:t>Packer can view the relevant address on the Google Map application and get route directions by pressing the Show Map button on all relevant pages. In addition, on the Delivery page, it can display its current location, mark the order addresses on the map, and display the distance and time to the address. The geolocator module in Flutter is used to get the current location. The map launcher module in Flutter was used for the Show Map button. Directions and Distance Matrix APIs provided by Google Map were used for Map-related functions.</a:t>
            </a:r>
            <a:r>
              <a:rPr lang="tr-TR" dirty="0"/>
              <a:t>.</a:t>
            </a:r>
          </a:p>
        </p:txBody>
      </p:sp>
      <p:pic>
        <p:nvPicPr>
          <p:cNvPr id="5" name="Resim 4" descr="harita içeren bir resim&#10;&#10;Açıklama otomatik olarak oluşturuldu">
            <a:extLst>
              <a:ext uri="{FF2B5EF4-FFF2-40B4-BE49-F238E27FC236}">
                <a16:creationId xmlns:a16="http://schemas.microsoft.com/office/drawing/2014/main" id="{64B6D0F8-C36C-49D8-94B2-DB1408691678}"/>
              </a:ext>
            </a:extLst>
          </p:cNvPr>
          <p:cNvPicPr>
            <a:picLocks noChangeAspect="1"/>
          </p:cNvPicPr>
          <p:nvPr/>
        </p:nvPicPr>
        <p:blipFill>
          <a:blip r:embed="rId2"/>
          <a:stretch>
            <a:fillRect/>
          </a:stretch>
        </p:blipFill>
        <p:spPr>
          <a:xfrm>
            <a:off x="3637934" y="1345124"/>
            <a:ext cx="8420100" cy="4640580"/>
          </a:xfrm>
          <a:prstGeom prst="rect">
            <a:avLst/>
          </a:prstGeom>
        </p:spPr>
      </p:pic>
    </p:spTree>
    <p:extLst>
      <p:ext uri="{BB962C8B-B14F-4D97-AF65-F5344CB8AC3E}">
        <p14:creationId xmlns:p14="http://schemas.microsoft.com/office/powerpoint/2010/main" val="30823620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B1D761-71D5-3546-84C5-BAF41B60DD82}"/>
              </a:ext>
            </a:extLst>
          </p:cNvPr>
          <p:cNvSpPr>
            <a:spLocks noGrp="1"/>
          </p:cNvSpPr>
          <p:nvPr>
            <p:ph type="title"/>
          </p:nvPr>
        </p:nvSpPr>
        <p:spPr>
          <a:xfrm>
            <a:off x="1079500" y="139188"/>
            <a:ext cx="10026650" cy="655637"/>
          </a:xfrm>
        </p:spPr>
        <p:txBody>
          <a:bodyPr/>
          <a:lstStyle/>
          <a:p>
            <a:pPr algn="ctr"/>
            <a:r>
              <a:rPr lang="tr-TR" altLang="en-US" dirty="0" err="1"/>
              <a:t>Success</a:t>
            </a:r>
            <a:r>
              <a:rPr lang="tr-TR" altLang="en-US" dirty="0"/>
              <a:t> </a:t>
            </a:r>
            <a:r>
              <a:rPr lang="tr-TR" altLang="en-US" dirty="0" err="1"/>
              <a:t>CrIterIa</a:t>
            </a:r>
            <a:r>
              <a:rPr lang="tr-TR" altLang="en-US" dirty="0"/>
              <a:t> - 3</a:t>
            </a:r>
            <a:endParaRPr lang="en-TR" dirty="0"/>
          </a:p>
        </p:txBody>
      </p:sp>
      <p:sp>
        <p:nvSpPr>
          <p:cNvPr id="3" name="Content Placeholder 2">
            <a:extLst>
              <a:ext uri="{FF2B5EF4-FFF2-40B4-BE49-F238E27FC236}">
                <a16:creationId xmlns:a16="http://schemas.microsoft.com/office/drawing/2014/main" id="{27B55E95-9B4E-9D4B-AC60-77C86F1D6EA6}"/>
              </a:ext>
            </a:extLst>
          </p:cNvPr>
          <p:cNvSpPr>
            <a:spLocks noGrp="1"/>
          </p:cNvSpPr>
          <p:nvPr>
            <p:ph idx="1"/>
          </p:nvPr>
        </p:nvSpPr>
        <p:spPr>
          <a:xfrm>
            <a:off x="1079500" y="689487"/>
            <a:ext cx="10026650" cy="3978275"/>
          </a:xfrm>
        </p:spPr>
        <p:txBody>
          <a:bodyPr>
            <a:normAutofit/>
          </a:bodyPr>
          <a:lstStyle/>
          <a:p>
            <a:pPr>
              <a:buFont typeface="Wingdings" pitchFamily="2" charset="2"/>
              <a:buChar char="Ø"/>
            </a:pPr>
            <a:r>
              <a:rPr lang="en-US" sz="2400" dirty="0"/>
              <a:t>Providing optimal product collection suggestion and the most optimal route.</a:t>
            </a:r>
            <a:endParaRPr lang="en-TR" sz="2400" dirty="0"/>
          </a:p>
        </p:txBody>
      </p:sp>
      <p:sp>
        <p:nvSpPr>
          <p:cNvPr id="6" name="Metin kutusu 5">
            <a:extLst>
              <a:ext uri="{FF2B5EF4-FFF2-40B4-BE49-F238E27FC236}">
                <a16:creationId xmlns:a16="http://schemas.microsoft.com/office/drawing/2014/main" id="{3FE218E4-7B29-44C9-BF70-F37BAC075BB3}"/>
              </a:ext>
            </a:extLst>
          </p:cNvPr>
          <p:cNvSpPr txBox="1"/>
          <p:nvPr/>
        </p:nvSpPr>
        <p:spPr>
          <a:xfrm>
            <a:off x="137652" y="1612600"/>
            <a:ext cx="5093109" cy="5355312"/>
          </a:xfrm>
          <a:prstGeom prst="rect">
            <a:avLst/>
          </a:prstGeom>
          <a:noFill/>
        </p:spPr>
        <p:txBody>
          <a:bodyPr wrap="square">
            <a:spAutoFit/>
          </a:bodyPr>
          <a:lstStyle/>
          <a:p>
            <a:r>
              <a:rPr lang="en-US" dirty="0"/>
              <a:t>Picker can prepare more than one order at the same time, in which case </a:t>
            </a:r>
            <a:r>
              <a:rPr lang="tr-TR" dirty="0"/>
              <a:t>it</a:t>
            </a:r>
            <a:r>
              <a:rPr lang="en-US" dirty="0"/>
              <a:t> has to ensure that he delivers </a:t>
            </a:r>
            <a:r>
              <a:rPr lang="tr-TR" dirty="0" err="1"/>
              <a:t>its</a:t>
            </a:r>
            <a:r>
              <a:rPr lang="en-US" dirty="0"/>
              <a:t> products in the most optimal way. Otherwise, </a:t>
            </a:r>
            <a:r>
              <a:rPr lang="tr-TR" dirty="0"/>
              <a:t>it</a:t>
            </a:r>
            <a:r>
              <a:rPr lang="en-US" dirty="0"/>
              <a:t> will have to go around the market many times, this project was aimed to prevent this. It was ensured that Picker prepared the orders in one go, and did not spend any unnecessary effort. At this stage, after the products were pulled from the database, they were sorted as (category, sub-category, product name, order number). In other words, category</a:t>
            </a:r>
            <a:r>
              <a:rPr lang="tr-TR" dirty="0"/>
              <a:t>-</a:t>
            </a:r>
            <a:r>
              <a:rPr lang="en-US" dirty="0"/>
              <a:t>based sorting was done first, and for those with the same category name, sorting by sub-category, the same situation proceeded as product name and order number. In order to prevent the cold chain products from being exposed to heat and spoiled, a suggestion was made as the last collection</a:t>
            </a:r>
            <a:r>
              <a:rPr lang="tr-TR" dirty="0"/>
              <a:t>.</a:t>
            </a:r>
          </a:p>
        </p:txBody>
      </p:sp>
      <p:pic>
        <p:nvPicPr>
          <p:cNvPr id="10" name="Resim 9">
            <a:extLst>
              <a:ext uri="{FF2B5EF4-FFF2-40B4-BE49-F238E27FC236}">
                <a16:creationId xmlns:a16="http://schemas.microsoft.com/office/drawing/2014/main" id="{A2E71273-97FA-43F4-ADD1-58CC6AE3DF23}"/>
              </a:ext>
            </a:extLst>
          </p:cNvPr>
          <p:cNvPicPr>
            <a:picLocks noChangeAspect="1"/>
          </p:cNvPicPr>
          <p:nvPr/>
        </p:nvPicPr>
        <p:blipFill>
          <a:blip r:embed="rId2"/>
          <a:stretch>
            <a:fillRect/>
          </a:stretch>
        </p:blipFill>
        <p:spPr>
          <a:xfrm>
            <a:off x="5230760" y="2016233"/>
            <a:ext cx="6813755" cy="4041738"/>
          </a:xfrm>
          <a:prstGeom prst="rect">
            <a:avLst/>
          </a:prstGeom>
        </p:spPr>
      </p:pic>
    </p:spTree>
    <p:extLst>
      <p:ext uri="{BB962C8B-B14F-4D97-AF65-F5344CB8AC3E}">
        <p14:creationId xmlns:p14="http://schemas.microsoft.com/office/powerpoint/2010/main" val="35121948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B1D761-71D5-3546-84C5-BAF41B60DD82}"/>
              </a:ext>
            </a:extLst>
          </p:cNvPr>
          <p:cNvSpPr>
            <a:spLocks noGrp="1"/>
          </p:cNvSpPr>
          <p:nvPr>
            <p:ph type="title"/>
          </p:nvPr>
        </p:nvSpPr>
        <p:spPr>
          <a:xfrm>
            <a:off x="1079500" y="139188"/>
            <a:ext cx="10026650" cy="655637"/>
          </a:xfrm>
        </p:spPr>
        <p:txBody>
          <a:bodyPr/>
          <a:lstStyle/>
          <a:p>
            <a:pPr algn="ctr"/>
            <a:r>
              <a:rPr lang="tr-TR" altLang="en-US" dirty="0" err="1"/>
              <a:t>Success</a:t>
            </a:r>
            <a:r>
              <a:rPr lang="tr-TR" altLang="en-US" dirty="0"/>
              <a:t> </a:t>
            </a:r>
            <a:r>
              <a:rPr lang="tr-TR" altLang="en-US" dirty="0" err="1"/>
              <a:t>CrIterIa</a:t>
            </a:r>
            <a:r>
              <a:rPr lang="tr-TR" altLang="en-US" dirty="0"/>
              <a:t> - 3</a:t>
            </a:r>
            <a:endParaRPr lang="en-TR" dirty="0"/>
          </a:p>
        </p:txBody>
      </p:sp>
      <p:sp>
        <p:nvSpPr>
          <p:cNvPr id="3" name="Content Placeholder 2">
            <a:extLst>
              <a:ext uri="{FF2B5EF4-FFF2-40B4-BE49-F238E27FC236}">
                <a16:creationId xmlns:a16="http://schemas.microsoft.com/office/drawing/2014/main" id="{27B55E95-9B4E-9D4B-AC60-77C86F1D6EA6}"/>
              </a:ext>
            </a:extLst>
          </p:cNvPr>
          <p:cNvSpPr>
            <a:spLocks noGrp="1"/>
          </p:cNvSpPr>
          <p:nvPr>
            <p:ph idx="1"/>
          </p:nvPr>
        </p:nvSpPr>
        <p:spPr>
          <a:xfrm>
            <a:off x="1079500" y="689487"/>
            <a:ext cx="10026650" cy="3978275"/>
          </a:xfrm>
        </p:spPr>
        <p:txBody>
          <a:bodyPr>
            <a:normAutofit/>
          </a:bodyPr>
          <a:lstStyle/>
          <a:p>
            <a:pPr>
              <a:buFont typeface="Wingdings" pitchFamily="2" charset="2"/>
              <a:buChar char="Ø"/>
            </a:pPr>
            <a:r>
              <a:rPr lang="en-US" sz="2400" dirty="0"/>
              <a:t>Providing optimal product collection suggestion and the most optimal route.</a:t>
            </a:r>
            <a:endParaRPr lang="en-TR" sz="2400" dirty="0"/>
          </a:p>
        </p:txBody>
      </p:sp>
      <p:sp>
        <p:nvSpPr>
          <p:cNvPr id="6" name="Metin kutusu 5">
            <a:extLst>
              <a:ext uri="{FF2B5EF4-FFF2-40B4-BE49-F238E27FC236}">
                <a16:creationId xmlns:a16="http://schemas.microsoft.com/office/drawing/2014/main" id="{3FE218E4-7B29-44C9-BF70-F37BAC075BB3}"/>
              </a:ext>
            </a:extLst>
          </p:cNvPr>
          <p:cNvSpPr txBox="1"/>
          <p:nvPr/>
        </p:nvSpPr>
        <p:spPr>
          <a:xfrm>
            <a:off x="137652" y="1612600"/>
            <a:ext cx="6046838" cy="5078313"/>
          </a:xfrm>
          <a:prstGeom prst="rect">
            <a:avLst/>
          </a:prstGeom>
          <a:noFill/>
        </p:spPr>
        <p:txBody>
          <a:bodyPr wrap="square">
            <a:spAutoFit/>
          </a:bodyPr>
          <a:lstStyle/>
          <a:p>
            <a:r>
              <a:rPr lang="en-US" dirty="0"/>
              <a:t>Packer may have more than one order to deliver to addresses. Delivering orders as soon as possible from their location is a situation that will satisfy both the packer and the customer. The main criteria for optimizing orders are distance and traffic information. Today, the most well-known service that provides this data in a very effective way is the Google Map service. Google Map offers a wide variety of Map APIs. One of them is Directions API, with this API, starting and destination locations are selected, optionally Google offers this route in the most optimal way. While presenting this optimal route, it processes data such as distance to addresses, traffic information and sorts it in the most optimal way. Another API is the Distance Matrix API, which determines the distance and time from the instantaneous location to the destination locations. In this project, both services are provided for Packer. To prove this success criterion with a few examples</a:t>
            </a:r>
            <a:endParaRPr lang="tr-TR" dirty="0"/>
          </a:p>
        </p:txBody>
      </p:sp>
      <p:pic>
        <p:nvPicPr>
          <p:cNvPr id="5" name="Resim 4">
            <a:extLst>
              <a:ext uri="{FF2B5EF4-FFF2-40B4-BE49-F238E27FC236}">
                <a16:creationId xmlns:a16="http://schemas.microsoft.com/office/drawing/2014/main" id="{18CA532E-2235-4988-86C5-CB0A4448E767}"/>
              </a:ext>
            </a:extLst>
          </p:cNvPr>
          <p:cNvPicPr>
            <a:picLocks noChangeAspect="1"/>
          </p:cNvPicPr>
          <p:nvPr/>
        </p:nvPicPr>
        <p:blipFill rotWithShape="1">
          <a:blip r:embed="rId2"/>
          <a:srcRect t="4566" b="4682"/>
          <a:stretch/>
        </p:blipFill>
        <p:spPr>
          <a:xfrm>
            <a:off x="7574240" y="1345124"/>
            <a:ext cx="2614130" cy="5271986"/>
          </a:xfrm>
          <a:prstGeom prst="rect">
            <a:avLst/>
          </a:prstGeom>
        </p:spPr>
      </p:pic>
    </p:spTree>
    <p:extLst>
      <p:ext uri="{BB962C8B-B14F-4D97-AF65-F5344CB8AC3E}">
        <p14:creationId xmlns:p14="http://schemas.microsoft.com/office/powerpoint/2010/main" val="19621759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B1D761-71D5-3546-84C5-BAF41B60DD82}"/>
              </a:ext>
            </a:extLst>
          </p:cNvPr>
          <p:cNvSpPr>
            <a:spLocks noGrp="1"/>
          </p:cNvSpPr>
          <p:nvPr>
            <p:ph type="title"/>
          </p:nvPr>
        </p:nvSpPr>
        <p:spPr>
          <a:xfrm>
            <a:off x="1079500" y="139188"/>
            <a:ext cx="10026650" cy="655637"/>
          </a:xfrm>
        </p:spPr>
        <p:txBody>
          <a:bodyPr/>
          <a:lstStyle/>
          <a:p>
            <a:pPr algn="ctr"/>
            <a:r>
              <a:rPr lang="tr-TR" altLang="en-US" dirty="0" err="1"/>
              <a:t>Success</a:t>
            </a:r>
            <a:r>
              <a:rPr lang="tr-TR" altLang="en-US" dirty="0"/>
              <a:t> </a:t>
            </a:r>
            <a:r>
              <a:rPr lang="tr-TR" altLang="en-US" dirty="0" err="1"/>
              <a:t>CrIterIa</a:t>
            </a:r>
            <a:r>
              <a:rPr lang="tr-TR" altLang="en-US" dirty="0"/>
              <a:t> - 3</a:t>
            </a:r>
            <a:endParaRPr lang="en-TR" dirty="0"/>
          </a:p>
        </p:txBody>
      </p:sp>
      <p:sp>
        <p:nvSpPr>
          <p:cNvPr id="3" name="Content Placeholder 2">
            <a:extLst>
              <a:ext uri="{FF2B5EF4-FFF2-40B4-BE49-F238E27FC236}">
                <a16:creationId xmlns:a16="http://schemas.microsoft.com/office/drawing/2014/main" id="{27B55E95-9B4E-9D4B-AC60-77C86F1D6EA6}"/>
              </a:ext>
            </a:extLst>
          </p:cNvPr>
          <p:cNvSpPr>
            <a:spLocks noGrp="1"/>
          </p:cNvSpPr>
          <p:nvPr>
            <p:ph idx="1"/>
          </p:nvPr>
        </p:nvSpPr>
        <p:spPr>
          <a:xfrm>
            <a:off x="1079500" y="689487"/>
            <a:ext cx="10026650" cy="3978275"/>
          </a:xfrm>
        </p:spPr>
        <p:txBody>
          <a:bodyPr>
            <a:normAutofit/>
          </a:bodyPr>
          <a:lstStyle/>
          <a:p>
            <a:pPr>
              <a:buFont typeface="Wingdings" pitchFamily="2" charset="2"/>
              <a:buChar char="Ø"/>
            </a:pPr>
            <a:r>
              <a:rPr lang="en-US" sz="2400" dirty="0"/>
              <a:t>Providing optimal product collection suggestion and the most optimal route.</a:t>
            </a:r>
            <a:endParaRPr lang="en-TR" sz="2400" dirty="0"/>
          </a:p>
        </p:txBody>
      </p:sp>
      <p:pic>
        <p:nvPicPr>
          <p:cNvPr id="7" name="Resim 6" descr="tablo içeren bir resim&#10;&#10;Açıklama otomatik olarak oluşturuldu">
            <a:extLst>
              <a:ext uri="{FF2B5EF4-FFF2-40B4-BE49-F238E27FC236}">
                <a16:creationId xmlns:a16="http://schemas.microsoft.com/office/drawing/2014/main" id="{F31FF513-94F0-4F69-A146-534BC733BD45}"/>
              </a:ext>
            </a:extLst>
          </p:cNvPr>
          <p:cNvPicPr>
            <a:picLocks noChangeAspect="1"/>
          </p:cNvPicPr>
          <p:nvPr/>
        </p:nvPicPr>
        <p:blipFill>
          <a:blip r:embed="rId2"/>
          <a:stretch>
            <a:fillRect/>
          </a:stretch>
        </p:blipFill>
        <p:spPr>
          <a:xfrm>
            <a:off x="3988937" y="1212293"/>
            <a:ext cx="4214126" cy="5547810"/>
          </a:xfrm>
          <a:prstGeom prst="rect">
            <a:avLst/>
          </a:prstGeom>
        </p:spPr>
      </p:pic>
    </p:spTree>
    <p:extLst>
      <p:ext uri="{BB962C8B-B14F-4D97-AF65-F5344CB8AC3E}">
        <p14:creationId xmlns:p14="http://schemas.microsoft.com/office/powerpoint/2010/main" val="22715834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DB66C9CD-6BF4-44CA-8078-0BB8190807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7B1D761-71D5-3546-84C5-BAF41B60DD82}"/>
              </a:ext>
            </a:extLst>
          </p:cNvPr>
          <p:cNvSpPr>
            <a:spLocks noGrp="1"/>
          </p:cNvSpPr>
          <p:nvPr>
            <p:ph type="title"/>
          </p:nvPr>
        </p:nvSpPr>
        <p:spPr>
          <a:xfrm>
            <a:off x="1080000" y="540033"/>
            <a:ext cx="4426782" cy="1331604"/>
          </a:xfrm>
        </p:spPr>
        <p:txBody>
          <a:bodyPr anchor="b">
            <a:normAutofit/>
          </a:bodyPr>
          <a:lstStyle/>
          <a:p>
            <a:pPr algn="ctr"/>
            <a:r>
              <a:rPr lang="tr-TR" altLang="en-US" dirty="0" err="1"/>
              <a:t>Success</a:t>
            </a:r>
            <a:r>
              <a:rPr lang="tr-TR" altLang="en-US" dirty="0"/>
              <a:t> </a:t>
            </a:r>
            <a:r>
              <a:rPr lang="tr-TR" altLang="en-US" dirty="0" err="1"/>
              <a:t>CrIterIa</a:t>
            </a:r>
            <a:r>
              <a:rPr lang="tr-TR" altLang="en-US" dirty="0"/>
              <a:t> - 4</a:t>
            </a:r>
            <a:endParaRPr lang="en-TR" dirty="0"/>
          </a:p>
        </p:txBody>
      </p:sp>
      <p:cxnSp>
        <p:nvCxnSpPr>
          <p:cNvPr id="15" name="Straight Connector 14">
            <a:extLst>
              <a:ext uri="{FF2B5EF4-FFF2-40B4-BE49-F238E27FC236}">
                <a16:creationId xmlns:a16="http://schemas.microsoft.com/office/drawing/2014/main" id="{77C6DF49-CBE3-4038-AC78-35DE4FD7CE8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023391" y="2310207"/>
            <a:ext cx="54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27B55E95-9B4E-9D4B-AC60-77C86F1D6EA6}"/>
              </a:ext>
            </a:extLst>
          </p:cNvPr>
          <p:cNvSpPr>
            <a:spLocks noGrp="1"/>
          </p:cNvSpPr>
          <p:nvPr>
            <p:ph idx="1"/>
          </p:nvPr>
        </p:nvSpPr>
        <p:spPr>
          <a:xfrm>
            <a:off x="1080000" y="2759076"/>
            <a:ext cx="4460874" cy="3009899"/>
          </a:xfrm>
        </p:spPr>
        <p:txBody>
          <a:bodyPr>
            <a:normAutofit/>
          </a:bodyPr>
          <a:lstStyle/>
          <a:p>
            <a:pPr>
              <a:buFont typeface="Wingdings" pitchFamily="2" charset="2"/>
              <a:buChar char="Ø"/>
            </a:pPr>
            <a:r>
              <a:rPr lang="en-US"/>
              <a:t>It meets 70% validity criteria when tested by 10 different </a:t>
            </a:r>
            <a:r>
              <a:rPr lang="tr-TR" err="1"/>
              <a:t>users</a:t>
            </a:r>
            <a:r>
              <a:rPr lang="en-US"/>
              <a:t>. (Simplicity, Usability, Functionality, Design)</a:t>
            </a:r>
            <a:endParaRPr lang="tr-TR"/>
          </a:p>
          <a:p>
            <a:pPr marL="0" indent="0">
              <a:buNone/>
            </a:pPr>
            <a:endParaRPr lang="en-TR"/>
          </a:p>
        </p:txBody>
      </p:sp>
      <p:pic>
        <p:nvPicPr>
          <p:cNvPr id="8" name="Resim 7">
            <a:extLst>
              <a:ext uri="{FF2B5EF4-FFF2-40B4-BE49-F238E27FC236}">
                <a16:creationId xmlns:a16="http://schemas.microsoft.com/office/drawing/2014/main" id="{5819F02B-A082-4934-B730-16D8572BF00A}"/>
              </a:ext>
            </a:extLst>
          </p:cNvPr>
          <p:cNvPicPr>
            <a:picLocks noChangeAspect="1"/>
          </p:cNvPicPr>
          <p:nvPr/>
        </p:nvPicPr>
        <p:blipFill>
          <a:blip r:embed="rId2"/>
          <a:stretch>
            <a:fillRect/>
          </a:stretch>
        </p:blipFill>
        <p:spPr>
          <a:xfrm>
            <a:off x="6685220" y="540032"/>
            <a:ext cx="4965792" cy="3103620"/>
          </a:xfrm>
          <a:prstGeom prst="rect">
            <a:avLst/>
          </a:prstGeom>
        </p:spPr>
      </p:pic>
      <p:pic>
        <p:nvPicPr>
          <p:cNvPr id="5" name="Resim 4" descr="tablo içeren bir resim&#10;&#10;Açıklama otomatik olarak oluşturuldu">
            <a:extLst>
              <a:ext uri="{FF2B5EF4-FFF2-40B4-BE49-F238E27FC236}">
                <a16:creationId xmlns:a16="http://schemas.microsoft.com/office/drawing/2014/main" id="{FC30146B-04ED-4A95-986A-5B9AC357EF6A}"/>
              </a:ext>
            </a:extLst>
          </p:cNvPr>
          <p:cNvPicPr>
            <a:picLocks noChangeAspect="1"/>
          </p:cNvPicPr>
          <p:nvPr/>
        </p:nvPicPr>
        <p:blipFill>
          <a:blip r:embed="rId3"/>
          <a:stretch>
            <a:fillRect/>
          </a:stretch>
        </p:blipFill>
        <p:spPr>
          <a:xfrm>
            <a:off x="6685220" y="3794584"/>
            <a:ext cx="4996800" cy="2523384"/>
          </a:xfrm>
          <a:prstGeom prst="rect">
            <a:avLst/>
          </a:prstGeom>
        </p:spPr>
      </p:pic>
      <p:sp>
        <p:nvSpPr>
          <p:cNvPr id="14" name="Metin kutusu 13">
            <a:extLst>
              <a:ext uri="{FF2B5EF4-FFF2-40B4-BE49-F238E27FC236}">
                <a16:creationId xmlns:a16="http://schemas.microsoft.com/office/drawing/2014/main" id="{D36B8318-EA66-4813-BB6E-3349584AFDC1}"/>
              </a:ext>
            </a:extLst>
          </p:cNvPr>
          <p:cNvSpPr txBox="1"/>
          <p:nvPr/>
        </p:nvSpPr>
        <p:spPr>
          <a:xfrm>
            <a:off x="786581" y="4734100"/>
            <a:ext cx="6096000" cy="923330"/>
          </a:xfrm>
          <a:prstGeom prst="rect">
            <a:avLst/>
          </a:prstGeom>
          <a:noFill/>
        </p:spPr>
        <p:txBody>
          <a:bodyPr wrap="square">
            <a:spAutoFit/>
          </a:bodyPr>
          <a:lstStyle/>
          <a:p>
            <a:r>
              <a:rPr lang="en-US" dirty="0"/>
              <a:t>As seen in the results, it has received 70% validity in evaluations in terms of </a:t>
            </a:r>
            <a:r>
              <a:rPr lang="tr-TR" dirty="0"/>
              <a:t> </a:t>
            </a:r>
            <a:endParaRPr lang="en-US" dirty="0"/>
          </a:p>
          <a:p>
            <a:r>
              <a:rPr lang="en-US" dirty="0"/>
              <a:t>simplicity, usability, functionality, and design</a:t>
            </a:r>
            <a:endParaRPr lang="tr-TR" dirty="0"/>
          </a:p>
        </p:txBody>
      </p:sp>
    </p:spTree>
    <p:extLst>
      <p:ext uri="{BB962C8B-B14F-4D97-AF65-F5344CB8AC3E}">
        <p14:creationId xmlns:p14="http://schemas.microsoft.com/office/powerpoint/2010/main" val="37341522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A0E7F9-25DF-E944-845A-5B008C548299}"/>
              </a:ext>
            </a:extLst>
          </p:cNvPr>
          <p:cNvSpPr>
            <a:spLocks noGrp="1"/>
          </p:cNvSpPr>
          <p:nvPr>
            <p:ph type="title"/>
          </p:nvPr>
        </p:nvSpPr>
        <p:spPr>
          <a:xfrm>
            <a:off x="1082675" y="685800"/>
            <a:ext cx="10026650" cy="655637"/>
          </a:xfrm>
        </p:spPr>
        <p:txBody>
          <a:bodyPr/>
          <a:lstStyle/>
          <a:p>
            <a:pPr algn="ctr"/>
            <a:r>
              <a:rPr lang="tr-TR" dirty="0" err="1"/>
              <a:t>references</a:t>
            </a:r>
            <a:endParaRPr lang="en-TR" dirty="0"/>
          </a:p>
        </p:txBody>
      </p:sp>
      <p:sp>
        <p:nvSpPr>
          <p:cNvPr id="3" name="Content Placeholder 2">
            <a:extLst>
              <a:ext uri="{FF2B5EF4-FFF2-40B4-BE49-F238E27FC236}">
                <a16:creationId xmlns:a16="http://schemas.microsoft.com/office/drawing/2014/main" id="{AB662BB2-33EA-484D-80F4-7C541A095D43}"/>
              </a:ext>
            </a:extLst>
          </p:cNvPr>
          <p:cNvSpPr>
            <a:spLocks noGrp="1"/>
          </p:cNvSpPr>
          <p:nvPr>
            <p:ph idx="1"/>
          </p:nvPr>
        </p:nvSpPr>
        <p:spPr>
          <a:xfrm>
            <a:off x="723900" y="1666876"/>
            <a:ext cx="11087100" cy="4505324"/>
          </a:xfrm>
        </p:spPr>
        <p:txBody>
          <a:bodyPr>
            <a:normAutofit fontScale="85000" lnSpcReduction="20000"/>
          </a:bodyPr>
          <a:lstStyle/>
          <a:p>
            <a:pPr>
              <a:buFont typeface="Wingdings" pitchFamily="2" charset="2"/>
              <a:buChar char="Ø"/>
            </a:pPr>
            <a:r>
              <a:rPr lang="tr-TR" altLang="en-US" dirty="0"/>
              <a:t>Youtube, </a:t>
            </a:r>
            <a:r>
              <a:rPr lang="en-US" altLang="en-US" dirty="0"/>
              <a:t>Deploy a Flask App to Heroku With a Postgres Database</a:t>
            </a:r>
            <a:r>
              <a:rPr lang="tr-TR" altLang="en-US" dirty="0"/>
              <a:t> [Online], </a:t>
            </a:r>
            <a:r>
              <a:rPr lang="tr-TR" altLang="en-US" dirty="0">
                <a:hlinkClick r:id="rId2"/>
              </a:rPr>
              <a:t>https://www.youtube.com/watch?v=FKy21FnjKS0</a:t>
            </a:r>
            <a:endParaRPr lang="en-US" dirty="0"/>
          </a:p>
          <a:p>
            <a:pPr>
              <a:buFont typeface="Wingdings" pitchFamily="2" charset="2"/>
              <a:buChar char="Ø"/>
            </a:pPr>
            <a:r>
              <a:rPr lang="tr-TR" altLang="en-US" dirty="0" err="1"/>
              <a:t>Udemy</a:t>
            </a:r>
            <a:r>
              <a:rPr lang="tr-TR" altLang="en-US" dirty="0"/>
              <a:t>, </a:t>
            </a:r>
            <a:r>
              <a:rPr lang="en-US" altLang="en-US" dirty="0"/>
              <a:t>Scalable Web Applications with Python, Flask, and </a:t>
            </a:r>
            <a:r>
              <a:rPr lang="en-US" altLang="en-US" dirty="0" err="1"/>
              <a:t>SQLAlchemy</a:t>
            </a:r>
            <a:r>
              <a:rPr lang="tr-TR" altLang="en-US" dirty="0"/>
              <a:t> [Online], </a:t>
            </a:r>
            <a:r>
              <a:rPr lang="en-US" dirty="0">
                <a:hlinkClick r:id="rId3"/>
              </a:rPr>
              <a:t>https://www.udemy.com/course/flask-is-fun-and-easy-from-basics-to-building-scalable-apps/ </a:t>
            </a:r>
            <a:endParaRPr lang="tr-TR" dirty="0"/>
          </a:p>
          <a:p>
            <a:pPr>
              <a:buFont typeface="Wingdings" pitchFamily="2" charset="2"/>
              <a:buChar char="Ø"/>
            </a:pPr>
            <a:r>
              <a:rPr lang="tr-TR" altLang="en-US" dirty="0" err="1"/>
              <a:t>Udemy</a:t>
            </a:r>
            <a:r>
              <a:rPr lang="en-US" dirty="0"/>
              <a:t>, Flutter &amp; Dart - The Complete Guide [2021 Edition][</a:t>
            </a:r>
            <a:r>
              <a:rPr lang="tr-TR" altLang="en-US" dirty="0"/>
              <a:t>Online</a:t>
            </a:r>
            <a:r>
              <a:rPr lang="en-US" dirty="0"/>
              <a:t>], </a:t>
            </a:r>
            <a:r>
              <a:rPr lang="en-US" dirty="0">
                <a:hlinkClick r:id="rId4"/>
              </a:rPr>
              <a:t>https://www.udemy.com/course/learn-flutter-dart-to-build-ios-android-apps/ </a:t>
            </a:r>
            <a:endParaRPr lang="tr-TR" dirty="0"/>
          </a:p>
          <a:p>
            <a:pPr>
              <a:buFont typeface="Wingdings" pitchFamily="2" charset="2"/>
              <a:buChar char="Ø"/>
            </a:pPr>
            <a:r>
              <a:rPr lang="tr-TR" dirty="0"/>
              <a:t>Web </a:t>
            </a:r>
            <a:r>
              <a:rPr lang="tr-TR" dirty="0" err="1"/>
              <a:t>App</a:t>
            </a:r>
            <a:r>
              <a:rPr lang="tr-TR" dirty="0"/>
              <a:t> in </a:t>
            </a:r>
            <a:r>
              <a:rPr lang="tr-TR" dirty="0" err="1"/>
              <a:t>Cloud</a:t>
            </a:r>
            <a:r>
              <a:rPr lang="en-US" dirty="0"/>
              <a:t>[</a:t>
            </a:r>
            <a:r>
              <a:rPr lang="tr-TR" dirty="0"/>
              <a:t>Online</a:t>
            </a:r>
            <a:r>
              <a:rPr lang="en-US" dirty="0"/>
              <a:t>], </a:t>
            </a:r>
            <a:r>
              <a:rPr lang="en-US" dirty="0">
                <a:hlinkClick r:id="rId5"/>
              </a:rPr>
              <a:t>https://arctype.com/blog/postgres-heroku/ </a:t>
            </a:r>
            <a:endParaRPr lang="tr-TR" dirty="0"/>
          </a:p>
          <a:p>
            <a:pPr>
              <a:buFont typeface="Wingdings" pitchFamily="2" charset="2"/>
              <a:buChar char="Ø"/>
            </a:pPr>
            <a:r>
              <a:rPr lang="tr-TR" dirty="0"/>
              <a:t>Google</a:t>
            </a:r>
            <a:r>
              <a:rPr lang="en-US" dirty="0"/>
              <a:t>, </a:t>
            </a:r>
            <a:r>
              <a:rPr lang="tr-TR" dirty="0" err="1"/>
              <a:t>Maps</a:t>
            </a:r>
            <a:r>
              <a:rPr lang="tr-TR" dirty="0"/>
              <a:t> Platform</a:t>
            </a:r>
            <a:r>
              <a:rPr lang="en-US" dirty="0"/>
              <a:t>[</a:t>
            </a:r>
            <a:r>
              <a:rPr lang="tr-TR" dirty="0"/>
              <a:t>Online</a:t>
            </a:r>
            <a:r>
              <a:rPr lang="en-US" dirty="0"/>
              <a:t>], </a:t>
            </a:r>
            <a:r>
              <a:rPr lang="en-US" dirty="0">
                <a:hlinkClick r:id="rId6"/>
              </a:rPr>
              <a:t>https://developers.google.com/maps</a:t>
            </a:r>
            <a:endParaRPr lang="en-US" dirty="0"/>
          </a:p>
          <a:p>
            <a:pPr>
              <a:buFont typeface="Wingdings" pitchFamily="2" charset="2"/>
              <a:buChar char="Ø"/>
            </a:pPr>
            <a:r>
              <a:rPr lang="en-US" dirty="0" err="1"/>
              <a:t>Geeksforgeeks</a:t>
            </a:r>
            <a:r>
              <a:rPr lang="en-US" dirty="0"/>
              <a:t> [</a:t>
            </a:r>
            <a:r>
              <a:rPr lang="tr-TR" dirty="0"/>
              <a:t>Online</a:t>
            </a:r>
            <a:r>
              <a:rPr lang="en-US" dirty="0"/>
              <a:t>], </a:t>
            </a:r>
            <a:r>
              <a:rPr lang="en-US" dirty="0">
                <a:hlinkClick r:id="rId7"/>
              </a:rPr>
              <a:t>https://www.geeksforgeeks.org/*</a:t>
            </a:r>
            <a:r>
              <a:rPr lang="en-US" dirty="0"/>
              <a:t> </a:t>
            </a:r>
            <a:endParaRPr lang="tr-TR" dirty="0"/>
          </a:p>
          <a:p>
            <a:pPr>
              <a:buFont typeface="Wingdings" pitchFamily="2" charset="2"/>
              <a:buChar char="Ø"/>
            </a:pPr>
            <a:r>
              <a:rPr lang="tr-TR" dirty="0" err="1"/>
              <a:t>Medium</a:t>
            </a:r>
            <a:r>
              <a:rPr lang="tr-TR" dirty="0"/>
              <a:t> [Online], </a:t>
            </a:r>
            <a:r>
              <a:rPr lang="tr-TR" dirty="0">
                <a:hlinkClick r:id="rId8"/>
              </a:rPr>
              <a:t>https://medium.com/</a:t>
            </a:r>
            <a:endParaRPr lang="tr-TR" dirty="0"/>
          </a:p>
          <a:p>
            <a:pPr>
              <a:buFont typeface="Wingdings" pitchFamily="2" charset="2"/>
              <a:buChar char="Ø"/>
            </a:pPr>
            <a:r>
              <a:rPr lang="en-US" dirty="0" err="1"/>
              <a:t>Lucidchart</a:t>
            </a:r>
            <a:r>
              <a:rPr lang="en-US" dirty="0"/>
              <a:t> [</a:t>
            </a:r>
            <a:r>
              <a:rPr lang="tr-TR" dirty="0"/>
              <a:t>Online</a:t>
            </a:r>
            <a:r>
              <a:rPr lang="en-US" dirty="0"/>
              <a:t>], </a:t>
            </a:r>
            <a:r>
              <a:rPr lang="en-US" dirty="0">
                <a:hlinkClick r:id="rId9"/>
              </a:rPr>
              <a:t>https://lucid.app/lucidchart</a:t>
            </a:r>
            <a:r>
              <a:rPr lang="en-US" dirty="0"/>
              <a:t> </a:t>
            </a:r>
          </a:p>
          <a:p>
            <a:pPr>
              <a:buFont typeface="Wingdings" pitchFamily="2" charset="2"/>
              <a:buChar char="Ø"/>
            </a:pPr>
            <a:r>
              <a:rPr lang="en-US" dirty="0" err="1"/>
              <a:t>Looka</a:t>
            </a:r>
            <a:r>
              <a:rPr lang="en-US" dirty="0"/>
              <a:t>, Free Logo Maker [</a:t>
            </a:r>
            <a:r>
              <a:rPr lang="tr-TR" dirty="0"/>
              <a:t>Online</a:t>
            </a:r>
            <a:r>
              <a:rPr lang="en-US" dirty="0"/>
              <a:t>], </a:t>
            </a:r>
            <a:r>
              <a:rPr lang="en-US" dirty="0">
                <a:hlinkClick r:id="rId10"/>
              </a:rPr>
              <a:t>https://looka.com/</a:t>
            </a:r>
            <a:endParaRPr lang="en-US" dirty="0"/>
          </a:p>
          <a:p>
            <a:pPr>
              <a:buFont typeface="Wingdings" pitchFamily="2" charset="2"/>
              <a:buChar char="Ø"/>
            </a:pPr>
            <a:endParaRPr lang="en-US" dirty="0"/>
          </a:p>
          <a:p>
            <a:pPr>
              <a:buFont typeface="Wingdings" pitchFamily="2" charset="2"/>
              <a:buChar char="Ø"/>
            </a:pPr>
            <a:endParaRPr lang="en-US" dirty="0">
              <a:solidFill>
                <a:schemeClr val="tx1"/>
              </a:solidFill>
            </a:endParaRPr>
          </a:p>
          <a:p>
            <a:pPr>
              <a:buFont typeface="Wingdings" pitchFamily="2" charset="2"/>
              <a:buChar char="Ø"/>
            </a:pPr>
            <a:endParaRPr lang="en-US" dirty="0">
              <a:solidFill>
                <a:schemeClr val="tx1"/>
              </a:solidFill>
            </a:endParaRPr>
          </a:p>
          <a:p>
            <a:pPr>
              <a:buFont typeface="Wingdings" pitchFamily="2" charset="2"/>
              <a:buChar char="Ø"/>
            </a:pPr>
            <a:endParaRPr lang="en-US" dirty="0">
              <a:solidFill>
                <a:schemeClr val="tx1"/>
              </a:solidFill>
            </a:endParaRPr>
          </a:p>
          <a:p>
            <a:pPr>
              <a:buFont typeface="Wingdings" pitchFamily="2" charset="2"/>
              <a:buChar char="Ø"/>
            </a:pPr>
            <a:endParaRPr lang="en-US" dirty="0"/>
          </a:p>
          <a:p>
            <a:pPr>
              <a:buFont typeface="Wingdings" pitchFamily="2" charset="2"/>
              <a:buChar char="Ø"/>
            </a:pPr>
            <a:endParaRPr lang="en-US" dirty="0"/>
          </a:p>
          <a:p>
            <a:pPr>
              <a:buFont typeface="Wingdings" pitchFamily="2" charset="2"/>
              <a:buChar char="Ø"/>
            </a:pPr>
            <a:endParaRPr lang="en-US" dirty="0"/>
          </a:p>
          <a:p>
            <a:pPr>
              <a:buFont typeface="Wingdings" pitchFamily="2" charset="2"/>
              <a:buChar char="Ø"/>
            </a:pPr>
            <a:endParaRPr lang="en-TR" dirty="0"/>
          </a:p>
        </p:txBody>
      </p:sp>
    </p:spTree>
    <p:extLst>
      <p:ext uri="{BB962C8B-B14F-4D97-AF65-F5344CB8AC3E}">
        <p14:creationId xmlns:p14="http://schemas.microsoft.com/office/powerpoint/2010/main" val="16426845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74651E-4A9E-8B4E-9DC6-56B9E3C6E4A4}"/>
              </a:ext>
            </a:extLst>
          </p:cNvPr>
          <p:cNvSpPr>
            <a:spLocks noGrp="1"/>
          </p:cNvSpPr>
          <p:nvPr>
            <p:ph type="title"/>
          </p:nvPr>
        </p:nvSpPr>
        <p:spPr>
          <a:xfrm>
            <a:off x="1084234" y="401288"/>
            <a:ext cx="10023531" cy="430887"/>
          </a:xfrm>
        </p:spPr>
        <p:txBody>
          <a:bodyPr vert="horz" lIns="0" tIns="0" rIns="0" bIns="0" rtlCol="0" anchor="b" anchorCtr="0">
            <a:normAutofit fontScale="90000"/>
          </a:bodyPr>
          <a:lstStyle/>
          <a:p>
            <a:pPr lvl="0" algn="ctr">
              <a:lnSpc>
                <a:spcPct val="100000"/>
              </a:lnSpc>
              <a:defRPr cap="all"/>
            </a:pPr>
            <a:r>
              <a:rPr lang="en-US"/>
              <a:t>Project</a:t>
            </a:r>
            <a:r>
              <a:rPr lang="tr-TR"/>
              <a:t> </a:t>
            </a:r>
            <a:r>
              <a:rPr lang="en-US"/>
              <a:t>Schem</a:t>
            </a:r>
            <a:r>
              <a:rPr lang="tr-TR"/>
              <a:t>A</a:t>
            </a:r>
            <a:r>
              <a:rPr lang="en-US"/>
              <a:t> and Description</a:t>
            </a:r>
            <a:br>
              <a:rPr lang="tr-TR"/>
            </a:br>
            <a:r>
              <a:rPr lang="tr-TR"/>
              <a:t>PICKER and packer</a:t>
            </a:r>
            <a:endParaRPr lang="en-US" dirty="0"/>
          </a:p>
        </p:txBody>
      </p:sp>
      <p:sp>
        <p:nvSpPr>
          <p:cNvPr id="30" name="TextBox 29">
            <a:extLst>
              <a:ext uri="{FF2B5EF4-FFF2-40B4-BE49-F238E27FC236}">
                <a16:creationId xmlns:a16="http://schemas.microsoft.com/office/drawing/2014/main" id="{0D7B0AA4-50D2-6340-BD03-4A3B2FBB2E29}"/>
              </a:ext>
            </a:extLst>
          </p:cNvPr>
          <p:cNvSpPr txBox="1"/>
          <p:nvPr/>
        </p:nvSpPr>
        <p:spPr>
          <a:xfrm>
            <a:off x="-1" y="5657885"/>
            <a:ext cx="11902190" cy="1208023"/>
          </a:xfrm>
          <a:prstGeom prst="rect">
            <a:avLst/>
          </a:prstGeom>
          <a:noFill/>
        </p:spPr>
        <p:txBody>
          <a:bodyPr wrap="square" rtlCol="0">
            <a:spAutoFit/>
          </a:bodyPr>
          <a:lstStyle/>
          <a:p>
            <a:r>
              <a:rPr lang="en-US" sz="1450" dirty="0"/>
              <a:t>Today, most of our grocery shopping has moved to digital. Now we can easily place our orders from mobile applications and receive them in a short time. In our project, we did not develop the application where users create orders, we developed an application for the use of employees who are in the process of preparing and delivering orders. It can be used by a single application and 2 different types of employees at the same time. These are pickers and packers. The picker will take care of the preparation process of the order and the packer will take care of the delivery process of the order.</a:t>
            </a:r>
            <a:endParaRPr lang="en-TR" sz="1450" dirty="0"/>
          </a:p>
        </p:txBody>
      </p:sp>
      <p:pic>
        <p:nvPicPr>
          <p:cNvPr id="11" name="Resim 10">
            <a:extLst>
              <a:ext uri="{FF2B5EF4-FFF2-40B4-BE49-F238E27FC236}">
                <a16:creationId xmlns:a16="http://schemas.microsoft.com/office/drawing/2014/main" id="{C760E430-E59A-4111-A1B4-B7316B2ECA9B}"/>
              </a:ext>
            </a:extLst>
          </p:cNvPr>
          <p:cNvPicPr>
            <a:picLocks noChangeAspect="1"/>
          </p:cNvPicPr>
          <p:nvPr/>
        </p:nvPicPr>
        <p:blipFill rotWithShape="1">
          <a:blip r:embed="rId2"/>
          <a:srcRect t="4089" b="5767"/>
          <a:stretch/>
        </p:blipFill>
        <p:spPr>
          <a:xfrm>
            <a:off x="2889774" y="884521"/>
            <a:ext cx="2356761" cy="4721018"/>
          </a:xfrm>
          <a:prstGeom prst="rect">
            <a:avLst/>
          </a:prstGeom>
        </p:spPr>
      </p:pic>
      <p:pic>
        <p:nvPicPr>
          <p:cNvPr id="13" name="Resim 12">
            <a:extLst>
              <a:ext uri="{FF2B5EF4-FFF2-40B4-BE49-F238E27FC236}">
                <a16:creationId xmlns:a16="http://schemas.microsoft.com/office/drawing/2014/main" id="{C289F010-ACAF-4435-AB7E-16613B8DCBA3}"/>
              </a:ext>
            </a:extLst>
          </p:cNvPr>
          <p:cNvPicPr>
            <a:picLocks noChangeAspect="1"/>
          </p:cNvPicPr>
          <p:nvPr/>
        </p:nvPicPr>
        <p:blipFill rotWithShape="1">
          <a:blip r:embed="rId3"/>
          <a:srcRect t="5769" b="5767"/>
          <a:stretch/>
        </p:blipFill>
        <p:spPr>
          <a:xfrm>
            <a:off x="6784365" y="890510"/>
            <a:ext cx="2363610" cy="4646545"/>
          </a:xfrm>
          <a:prstGeom prst="rect">
            <a:avLst/>
          </a:prstGeom>
        </p:spPr>
      </p:pic>
    </p:spTree>
    <p:extLst>
      <p:ext uri="{BB962C8B-B14F-4D97-AF65-F5344CB8AC3E}">
        <p14:creationId xmlns:p14="http://schemas.microsoft.com/office/powerpoint/2010/main" val="34955286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701C0CAB-6A03-4C6A-9FAA-21984775362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826000" y="3690871"/>
            <a:ext cx="54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F982E0B2-AA9C-441C-A08E-A9DF9CF1211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728046" y="4869342"/>
            <a:ext cx="1623711" cy="630920"/>
            <a:chOff x="9588346" y="4824892"/>
            <a:chExt cx="1623711" cy="630920"/>
          </a:xfrm>
        </p:grpSpPr>
        <p:sp>
          <p:nvSpPr>
            <p:cNvPr id="13" name="Freeform: Shape 12">
              <a:extLst>
                <a:ext uri="{FF2B5EF4-FFF2-40B4-BE49-F238E27FC236}">
                  <a16:creationId xmlns:a16="http://schemas.microsoft.com/office/drawing/2014/main" id="{A4A2E074-C10D-4C57-AB72-B631E4D771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flipH="1">
              <a:off x="10267789" y="4452443"/>
              <a:ext cx="571820" cy="1316717"/>
            </a:xfrm>
            <a:custGeom>
              <a:avLst/>
              <a:gdLst>
                <a:gd name="connsiteX0" fmla="*/ 282417 w 571820"/>
                <a:gd name="connsiteY0" fmla="*/ 0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17" fmla="*/ 282417 w 571820"/>
                <a:gd name="connsiteY17" fmla="*/ 6349 h 1316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71820" h="1316717">
                  <a:moveTo>
                    <a:pt x="282417" y="0"/>
                  </a:moveTo>
                  <a:lnTo>
                    <a:pt x="285910" y="3175"/>
                  </a:lnTo>
                  <a:lnTo>
                    <a:pt x="287393" y="1827"/>
                  </a:lnTo>
                  <a:lnTo>
                    <a:pt x="289403" y="0"/>
                  </a:lnTo>
                  <a:lnTo>
                    <a:pt x="289403" y="6349"/>
                  </a:lnTo>
                  <a:lnTo>
                    <a:pt x="309203" y="24345"/>
                  </a:lnTo>
                  <a:cubicBezTo>
                    <a:pt x="471461" y="186603"/>
                    <a:pt x="571820" y="410761"/>
                    <a:pt x="571820" y="658359"/>
                  </a:cubicBezTo>
                  <a:cubicBezTo>
                    <a:pt x="571820" y="905956"/>
                    <a:pt x="471461" y="1130114"/>
                    <a:pt x="309203" y="1292372"/>
                  </a:cubicBezTo>
                  <a:lnTo>
                    <a:pt x="289403" y="1310368"/>
                  </a:lnTo>
                  <a:lnTo>
                    <a:pt x="289403" y="1316717"/>
                  </a:lnTo>
                  <a:lnTo>
                    <a:pt x="287393" y="1314890"/>
                  </a:lnTo>
                  <a:lnTo>
                    <a:pt x="285910" y="1313542"/>
                  </a:lnTo>
                  <a:lnTo>
                    <a:pt x="282417" y="1316717"/>
                  </a:lnTo>
                  <a:lnTo>
                    <a:pt x="282417" y="1310367"/>
                  </a:lnTo>
                  <a:lnTo>
                    <a:pt x="262617" y="1292372"/>
                  </a:lnTo>
                  <a:cubicBezTo>
                    <a:pt x="100359" y="1130113"/>
                    <a:pt x="0" y="905956"/>
                    <a:pt x="0" y="658358"/>
                  </a:cubicBezTo>
                  <a:cubicBezTo>
                    <a:pt x="0" y="410761"/>
                    <a:pt x="100359" y="186603"/>
                    <a:pt x="262617" y="24345"/>
                  </a:cubicBezTo>
                  <a:lnTo>
                    <a:pt x="282417" y="6349"/>
                  </a:lnTo>
                  <a:close/>
                </a:path>
              </a:pathLst>
            </a:custGeom>
            <a:solidFill>
              <a:schemeClr val="accent4">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0B037EB3-1772-4BA8-A95A-E5DBDFEA32B0}"/>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2700000" flipH="1">
              <a:off x="10112436" y="4359902"/>
              <a:ext cx="571820" cy="1620000"/>
              <a:chOff x="8482785" y="4330454"/>
              <a:chExt cx="571820" cy="1620000"/>
            </a:xfrm>
          </p:grpSpPr>
          <p:sp>
            <p:nvSpPr>
              <p:cNvPr id="15" name="Freeform: Shape 14">
                <a:extLst>
                  <a:ext uri="{FF2B5EF4-FFF2-40B4-BE49-F238E27FC236}">
                    <a16:creationId xmlns:a16="http://schemas.microsoft.com/office/drawing/2014/main" id="{A1F47AC1-63D0-47F3-9728-1A0A054349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482785" y="4333632"/>
                <a:ext cx="571820" cy="1311956"/>
              </a:xfrm>
              <a:custGeom>
                <a:avLst/>
                <a:gdLst>
                  <a:gd name="connsiteX0" fmla="*/ 282417 w 571820"/>
                  <a:gd name="connsiteY0" fmla="*/ 0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17" fmla="*/ 282417 w 571820"/>
                  <a:gd name="connsiteY17" fmla="*/ 6349 h 1316717"/>
                  <a:gd name="connsiteX0" fmla="*/ 282417 w 571820"/>
                  <a:gd name="connsiteY0" fmla="*/ 6349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17" fmla="*/ 282417 w 571820"/>
                  <a:gd name="connsiteY17" fmla="*/ 6349 h 1316717"/>
                  <a:gd name="connsiteX0" fmla="*/ 262617 w 571820"/>
                  <a:gd name="connsiteY0" fmla="*/ 24345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0" fmla="*/ 262617 w 571820"/>
                  <a:gd name="connsiteY0" fmla="*/ 24345 h 1316717"/>
                  <a:gd name="connsiteX1" fmla="*/ 285910 w 571820"/>
                  <a:gd name="connsiteY1" fmla="*/ 3175 h 1316717"/>
                  <a:gd name="connsiteX2" fmla="*/ 287393 w 571820"/>
                  <a:gd name="connsiteY2" fmla="*/ 1827 h 1316717"/>
                  <a:gd name="connsiteX3" fmla="*/ 289403 w 571820"/>
                  <a:gd name="connsiteY3" fmla="*/ 0 h 1316717"/>
                  <a:gd name="connsiteX4" fmla="*/ 309203 w 571820"/>
                  <a:gd name="connsiteY4" fmla="*/ 24345 h 1316717"/>
                  <a:gd name="connsiteX5" fmla="*/ 571820 w 571820"/>
                  <a:gd name="connsiteY5" fmla="*/ 658359 h 1316717"/>
                  <a:gd name="connsiteX6" fmla="*/ 309203 w 571820"/>
                  <a:gd name="connsiteY6" fmla="*/ 1292372 h 1316717"/>
                  <a:gd name="connsiteX7" fmla="*/ 289403 w 571820"/>
                  <a:gd name="connsiteY7" fmla="*/ 1310368 h 1316717"/>
                  <a:gd name="connsiteX8" fmla="*/ 289403 w 571820"/>
                  <a:gd name="connsiteY8" fmla="*/ 1316717 h 1316717"/>
                  <a:gd name="connsiteX9" fmla="*/ 287393 w 571820"/>
                  <a:gd name="connsiteY9" fmla="*/ 1314890 h 1316717"/>
                  <a:gd name="connsiteX10" fmla="*/ 285910 w 571820"/>
                  <a:gd name="connsiteY10" fmla="*/ 1313542 h 1316717"/>
                  <a:gd name="connsiteX11" fmla="*/ 282417 w 571820"/>
                  <a:gd name="connsiteY11" fmla="*/ 1316717 h 1316717"/>
                  <a:gd name="connsiteX12" fmla="*/ 282417 w 571820"/>
                  <a:gd name="connsiteY12" fmla="*/ 1310367 h 1316717"/>
                  <a:gd name="connsiteX13" fmla="*/ 262617 w 571820"/>
                  <a:gd name="connsiteY13" fmla="*/ 1292372 h 1316717"/>
                  <a:gd name="connsiteX14" fmla="*/ 0 w 571820"/>
                  <a:gd name="connsiteY14" fmla="*/ 658358 h 1316717"/>
                  <a:gd name="connsiteX15" fmla="*/ 262617 w 571820"/>
                  <a:gd name="connsiteY15" fmla="*/ 24345 h 1316717"/>
                  <a:gd name="connsiteX0" fmla="*/ 262617 w 571820"/>
                  <a:gd name="connsiteY0" fmla="*/ 22518 h 1314890"/>
                  <a:gd name="connsiteX1" fmla="*/ 285910 w 571820"/>
                  <a:gd name="connsiteY1" fmla="*/ 1348 h 1314890"/>
                  <a:gd name="connsiteX2" fmla="*/ 287393 w 571820"/>
                  <a:gd name="connsiteY2" fmla="*/ 0 h 1314890"/>
                  <a:gd name="connsiteX3" fmla="*/ 309203 w 571820"/>
                  <a:gd name="connsiteY3" fmla="*/ 22518 h 1314890"/>
                  <a:gd name="connsiteX4" fmla="*/ 571820 w 571820"/>
                  <a:gd name="connsiteY4" fmla="*/ 656532 h 1314890"/>
                  <a:gd name="connsiteX5" fmla="*/ 309203 w 571820"/>
                  <a:gd name="connsiteY5" fmla="*/ 1290545 h 1314890"/>
                  <a:gd name="connsiteX6" fmla="*/ 289403 w 571820"/>
                  <a:gd name="connsiteY6" fmla="*/ 1308541 h 1314890"/>
                  <a:gd name="connsiteX7" fmla="*/ 289403 w 571820"/>
                  <a:gd name="connsiteY7" fmla="*/ 1314890 h 1314890"/>
                  <a:gd name="connsiteX8" fmla="*/ 287393 w 571820"/>
                  <a:gd name="connsiteY8" fmla="*/ 1313063 h 1314890"/>
                  <a:gd name="connsiteX9" fmla="*/ 285910 w 571820"/>
                  <a:gd name="connsiteY9" fmla="*/ 1311715 h 1314890"/>
                  <a:gd name="connsiteX10" fmla="*/ 282417 w 571820"/>
                  <a:gd name="connsiteY10" fmla="*/ 1314890 h 1314890"/>
                  <a:gd name="connsiteX11" fmla="*/ 282417 w 571820"/>
                  <a:gd name="connsiteY11" fmla="*/ 1308540 h 1314890"/>
                  <a:gd name="connsiteX12" fmla="*/ 262617 w 571820"/>
                  <a:gd name="connsiteY12" fmla="*/ 1290545 h 1314890"/>
                  <a:gd name="connsiteX13" fmla="*/ 0 w 571820"/>
                  <a:gd name="connsiteY13" fmla="*/ 656531 h 1314890"/>
                  <a:gd name="connsiteX14" fmla="*/ 262617 w 571820"/>
                  <a:gd name="connsiteY14" fmla="*/ 22518 h 1314890"/>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85910 w 571820"/>
                  <a:gd name="connsiteY8" fmla="*/ 1310367 h 1313542"/>
                  <a:gd name="connsiteX9" fmla="*/ 282417 w 571820"/>
                  <a:gd name="connsiteY9" fmla="*/ 1313542 h 1313542"/>
                  <a:gd name="connsiteX10" fmla="*/ 282417 w 571820"/>
                  <a:gd name="connsiteY10" fmla="*/ 1307192 h 1313542"/>
                  <a:gd name="connsiteX11" fmla="*/ 262617 w 571820"/>
                  <a:gd name="connsiteY11" fmla="*/ 1289197 h 1313542"/>
                  <a:gd name="connsiteX12" fmla="*/ 0 w 571820"/>
                  <a:gd name="connsiteY12" fmla="*/ 655183 h 1313542"/>
                  <a:gd name="connsiteX13" fmla="*/ 262617 w 571820"/>
                  <a:gd name="connsiteY13"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85910 w 571820"/>
                  <a:gd name="connsiteY8" fmla="*/ 1310367 h 1313542"/>
                  <a:gd name="connsiteX9" fmla="*/ 282417 w 571820"/>
                  <a:gd name="connsiteY9" fmla="*/ 1313542 h 1313542"/>
                  <a:gd name="connsiteX10" fmla="*/ 262617 w 571820"/>
                  <a:gd name="connsiteY10" fmla="*/ 1289197 h 1313542"/>
                  <a:gd name="connsiteX11" fmla="*/ 0 w 571820"/>
                  <a:gd name="connsiteY11" fmla="*/ 655183 h 1313542"/>
                  <a:gd name="connsiteX12" fmla="*/ 262617 w 571820"/>
                  <a:gd name="connsiteY12"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85910 w 571820"/>
                  <a:gd name="connsiteY8" fmla="*/ 1310367 h 1313542"/>
                  <a:gd name="connsiteX9" fmla="*/ 262617 w 571820"/>
                  <a:gd name="connsiteY9" fmla="*/ 1289197 h 1313542"/>
                  <a:gd name="connsiteX10" fmla="*/ 0 w 571820"/>
                  <a:gd name="connsiteY10" fmla="*/ 655183 h 1313542"/>
                  <a:gd name="connsiteX11" fmla="*/ 262617 w 571820"/>
                  <a:gd name="connsiteY11"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62617 w 571820"/>
                  <a:gd name="connsiteY8" fmla="*/ 1289197 h 1313542"/>
                  <a:gd name="connsiteX9" fmla="*/ 0 w 571820"/>
                  <a:gd name="connsiteY9" fmla="*/ 655183 h 1313542"/>
                  <a:gd name="connsiteX10" fmla="*/ 262617 w 571820"/>
                  <a:gd name="connsiteY10"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62617 w 571820"/>
                  <a:gd name="connsiteY7" fmla="*/ 1289197 h 1313542"/>
                  <a:gd name="connsiteX8" fmla="*/ 0 w 571820"/>
                  <a:gd name="connsiteY8" fmla="*/ 655183 h 1313542"/>
                  <a:gd name="connsiteX9" fmla="*/ 262617 w 571820"/>
                  <a:gd name="connsiteY9" fmla="*/ 21170 h 1313542"/>
                  <a:gd name="connsiteX0" fmla="*/ 262617 w 571820"/>
                  <a:gd name="connsiteY0" fmla="*/ 21170 h 1364739"/>
                  <a:gd name="connsiteX1" fmla="*/ 285910 w 571820"/>
                  <a:gd name="connsiteY1" fmla="*/ 0 h 1364739"/>
                  <a:gd name="connsiteX2" fmla="*/ 309203 w 571820"/>
                  <a:gd name="connsiteY2" fmla="*/ 21170 h 1364739"/>
                  <a:gd name="connsiteX3" fmla="*/ 571820 w 571820"/>
                  <a:gd name="connsiteY3" fmla="*/ 655184 h 1364739"/>
                  <a:gd name="connsiteX4" fmla="*/ 309203 w 571820"/>
                  <a:gd name="connsiteY4" fmla="*/ 1289197 h 1364739"/>
                  <a:gd name="connsiteX5" fmla="*/ 289403 w 571820"/>
                  <a:gd name="connsiteY5" fmla="*/ 1307193 h 1364739"/>
                  <a:gd name="connsiteX6" fmla="*/ 177485 w 571820"/>
                  <a:gd name="connsiteY6" fmla="*/ 1364739 h 1364739"/>
                  <a:gd name="connsiteX7" fmla="*/ 262617 w 571820"/>
                  <a:gd name="connsiteY7" fmla="*/ 1289197 h 1364739"/>
                  <a:gd name="connsiteX8" fmla="*/ 0 w 571820"/>
                  <a:gd name="connsiteY8" fmla="*/ 655183 h 1364739"/>
                  <a:gd name="connsiteX9" fmla="*/ 262617 w 571820"/>
                  <a:gd name="connsiteY9" fmla="*/ 21170 h 1364739"/>
                  <a:gd name="connsiteX0" fmla="*/ 262617 w 571820"/>
                  <a:gd name="connsiteY0" fmla="*/ 21170 h 1364739"/>
                  <a:gd name="connsiteX1" fmla="*/ 285910 w 571820"/>
                  <a:gd name="connsiteY1" fmla="*/ 0 h 1364739"/>
                  <a:gd name="connsiteX2" fmla="*/ 309203 w 571820"/>
                  <a:gd name="connsiteY2" fmla="*/ 21170 h 1364739"/>
                  <a:gd name="connsiteX3" fmla="*/ 571820 w 571820"/>
                  <a:gd name="connsiteY3" fmla="*/ 655184 h 1364739"/>
                  <a:gd name="connsiteX4" fmla="*/ 309203 w 571820"/>
                  <a:gd name="connsiteY4" fmla="*/ 1289197 h 1364739"/>
                  <a:gd name="connsiteX5" fmla="*/ 285832 w 571820"/>
                  <a:gd name="connsiteY5" fmla="*/ 1311956 h 1364739"/>
                  <a:gd name="connsiteX6" fmla="*/ 177485 w 571820"/>
                  <a:gd name="connsiteY6" fmla="*/ 1364739 h 1364739"/>
                  <a:gd name="connsiteX7" fmla="*/ 262617 w 571820"/>
                  <a:gd name="connsiteY7" fmla="*/ 1289197 h 1364739"/>
                  <a:gd name="connsiteX8" fmla="*/ 0 w 571820"/>
                  <a:gd name="connsiteY8" fmla="*/ 655183 h 1364739"/>
                  <a:gd name="connsiteX9" fmla="*/ 262617 w 571820"/>
                  <a:gd name="connsiteY9" fmla="*/ 21170 h 1364739"/>
                  <a:gd name="connsiteX0" fmla="*/ 262617 w 571820"/>
                  <a:gd name="connsiteY0" fmla="*/ 21170 h 1311956"/>
                  <a:gd name="connsiteX1" fmla="*/ 285910 w 571820"/>
                  <a:gd name="connsiteY1" fmla="*/ 0 h 1311956"/>
                  <a:gd name="connsiteX2" fmla="*/ 309203 w 571820"/>
                  <a:gd name="connsiteY2" fmla="*/ 21170 h 1311956"/>
                  <a:gd name="connsiteX3" fmla="*/ 571820 w 571820"/>
                  <a:gd name="connsiteY3" fmla="*/ 655184 h 1311956"/>
                  <a:gd name="connsiteX4" fmla="*/ 309203 w 571820"/>
                  <a:gd name="connsiteY4" fmla="*/ 1289197 h 1311956"/>
                  <a:gd name="connsiteX5" fmla="*/ 285832 w 571820"/>
                  <a:gd name="connsiteY5" fmla="*/ 1311956 h 1311956"/>
                  <a:gd name="connsiteX6" fmla="*/ 262617 w 571820"/>
                  <a:gd name="connsiteY6" fmla="*/ 1289197 h 1311956"/>
                  <a:gd name="connsiteX7" fmla="*/ 0 w 571820"/>
                  <a:gd name="connsiteY7" fmla="*/ 655183 h 1311956"/>
                  <a:gd name="connsiteX8" fmla="*/ 262617 w 571820"/>
                  <a:gd name="connsiteY8" fmla="*/ 21170 h 1311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1820" h="1311956">
                    <a:moveTo>
                      <a:pt x="262617" y="21170"/>
                    </a:moveTo>
                    <a:lnTo>
                      <a:pt x="285910" y="0"/>
                    </a:lnTo>
                    <a:lnTo>
                      <a:pt x="309203" y="21170"/>
                    </a:lnTo>
                    <a:cubicBezTo>
                      <a:pt x="471461" y="183428"/>
                      <a:pt x="571820" y="407586"/>
                      <a:pt x="571820" y="655184"/>
                    </a:cubicBezTo>
                    <a:cubicBezTo>
                      <a:pt x="571820" y="902781"/>
                      <a:pt x="471461" y="1126939"/>
                      <a:pt x="309203" y="1289197"/>
                    </a:cubicBezTo>
                    <a:lnTo>
                      <a:pt x="285832" y="1311956"/>
                    </a:lnTo>
                    <a:lnTo>
                      <a:pt x="262617" y="1289197"/>
                    </a:lnTo>
                    <a:cubicBezTo>
                      <a:pt x="100359" y="1126938"/>
                      <a:pt x="0" y="902781"/>
                      <a:pt x="0" y="655183"/>
                    </a:cubicBezTo>
                    <a:cubicBezTo>
                      <a:pt x="0" y="407586"/>
                      <a:pt x="100359" y="183428"/>
                      <a:pt x="262617" y="21170"/>
                    </a:cubicBezTo>
                    <a:close/>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6" name="Straight Connector 15">
                <a:extLst>
                  <a:ext uri="{FF2B5EF4-FFF2-40B4-BE49-F238E27FC236}">
                    <a16:creationId xmlns:a16="http://schemas.microsoft.com/office/drawing/2014/main" id="{803A57D6-0C36-4560-A08A-16768551EF6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768695" y="4330454"/>
                <a:ext cx="0" cy="1620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sp useBgFill="1">
        <p:nvSpPr>
          <p:cNvPr id="18" name="Rectangle 17">
            <a:extLst>
              <a:ext uri="{FF2B5EF4-FFF2-40B4-BE49-F238E27FC236}">
                <a16:creationId xmlns:a16="http://schemas.microsoft.com/office/drawing/2014/main" id="{CA5B2A81-2C8E-4963-AFD4-E539D168B4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674651E-4A9E-8B4E-9DC6-56B9E3C6E4A4}"/>
              </a:ext>
            </a:extLst>
          </p:cNvPr>
          <p:cNvSpPr>
            <a:spLocks noGrp="1"/>
          </p:cNvSpPr>
          <p:nvPr>
            <p:ph type="title"/>
          </p:nvPr>
        </p:nvSpPr>
        <p:spPr>
          <a:xfrm>
            <a:off x="1084234" y="401288"/>
            <a:ext cx="10023531" cy="430887"/>
          </a:xfrm>
        </p:spPr>
        <p:txBody>
          <a:bodyPr vert="horz" lIns="0" tIns="0" rIns="0" bIns="0" rtlCol="0" anchor="b" anchorCtr="0">
            <a:normAutofit fontScale="90000"/>
          </a:bodyPr>
          <a:lstStyle/>
          <a:p>
            <a:pPr lvl="0" algn="ctr">
              <a:lnSpc>
                <a:spcPct val="100000"/>
              </a:lnSpc>
              <a:defRPr cap="all"/>
            </a:pPr>
            <a:r>
              <a:rPr lang="en-US" dirty="0"/>
              <a:t>Project</a:t>
            </a:r>
            <a:r>
              <a:rPr lang="tr-TR" dirty="0"/>
              <a:t> </a:t>
            </a:r>
            <a:r>
              <a:rPr lang="en-US" dirty="0" err="1"/>
              <a:t>Schem</a:t>
            </a:r>
            <a:r>
              <a:rPr lang="tr-TR" dirty="0"/>
              <a:t>A</a:t>
            </a:r>
            <a:r>
              <a:rPr lang="en-US" dirty="0"/>
              <a:t> and Description</a:t>
            </a:r>
            <a:br>
              <a:rPr lang="tr-TR" dirty="0"/>
            </a:br>
            <a:r>
              <a:rPr lang="tr-TR" dirty="0"/>
              <a:t>PICKER</a:t>
            </a:r>
            <a:endParaRPr lang="en-US" dirty="0"/>
          </a:p>
        </p:txBody>
      </p:sp>
      <p:cxnSp>
        <p:nvCxnSpPr>
          <p:cNvPr id="20" name="Straight Connector 19">
            <a:extLst>
              <a:ext uri="{FF2B5EF4-FFF2-40B4-BE49-F238E27FC236}">
                <a16:creationId xmlns:a16="http://schemas.microsoft.com/office/drawing/2014/main" id="{9E7C23BC-DAA6-40E1-8166-B8C4439D143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826000" y="1911592"/>
            <a:ext cx="54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Right Arrow 20">
            <a:extLst>
              <a:ext uri="{FF2B5EF4-FFF2-40B4-BE49-F238E27FC236}">
                <a16:creationId xmlns:a16="http://schemas.microsoft.com/office/drawing/2014/main" id="{530B4215-06AD-6448-8C86-AF8E9827F9E2}"/>
              </a:ext>
            </a:extLst>
          </p:cNvPr>
          <p:cNvSpPr/>
          <p:nvPr/>
        </p:nvSpPr>
        <p:spPr>
          <a:xfrm>
            <a:off x="7192433" y="1420950"/>
            <a:ext cx="1548790" cy="141667"/>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TR"/>
          </a:p>
        </p:txBody>
      </p:sp>
      <p:sp>
        <p:nvSpPr>
          <p:cNvPr id="25" name="TextBox 24">
            <a:extLst>
              <a:ext uri="{FF2B5EF4-FFF2-40B4-BE49-F238E27FC236}">
                <a16:creationId xmlns:a16="http://schemas.microsoft.com/office/drawing/2014/main" id="{4EE39FB1-021F-0D44-B21F-C2CC9278DDD0}"/>
              </a:ext>
            </a:extLst>
          </p:cNvPr>
          <p:cNvSpPr txBox="1"/>
          <p:nvPr/>
        </p:nvSpPr>
        <p:spPr>
          <a:xfrm>
            <a:off x="8721208" y="1049865"/>
            <a:ext cx="1801976" cy="1200329"/>
          </a:xfrm>
          <a:prstGeom prst="rect">
            <a:avLst/>
          </a:prstGeom>
          <a:noFill/>
        </p:spPr>
        <p:txBody>
          <a:bodyPr wrap="square" rtlCol="0">
            <a:spAutoFit/>
          </a:bodyPr>
          <a:lstStyle/>
          <a:p>
            <a:pPr algn="ctr"/>
            <a:r>
              <a:rPr lang="tr-TR" dirty="0" err="1"/>
              <a:t>Optimized</a:t>
            </a:r>
            <a:r>
              <a:rPr lang="tr-TR" dirty="0"/>
              <a:t> Product </a:t>
            </a:r>
            <a:r>
              <a:rPr lang="tr-TR" dirty="0" err="1"/>
              <a:t>Preparation</a:t>
            </a:r>
            <a:r>
              <a:rPr lang="tr-TR" dirty="0"/>
              <a:t> </a:t>
            </a:r>
            <a:r>
              <a:rPr lang="tr-TR" dirty="0" err="1"/>
              <a:t>Suggesstion</a:t>
            </a:r>
            <a:endParaRPr lang="en-TR" dirty="0"/>
          </a:p>
        </p:txBody>
      </p:sp>
      <p:sp>
        <p:nvSpPr>
          <p:cNvPr id="45" name="Right Arrow 44">
            <a:extLst>
              <a:ext uri="{FF2B5EF4-FFF2-40B4-BE49-F238E27FC236}">
                <a16:creationId xmlns:a16="http://schemas.microsoft.com/office/drawing/2014/main" id="{C5D72781-1571-DE4B-BFF3-F17655EC6CDF}"/>
              </a:ext>
            </a:extLst>
          </p:cNvPr>
          <p:cNvSpPr/>
          <p:nvPr/>
        </p:nvSpPr>
        <p:spPr>
          <a:xfrm>
            <a:off x="7192433" y="2632905"/>
            <a:ext cx="1548790" cy="141667"/>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TR"/>
          </a:p>
        </p:txBody>
      </p:sp>
      <p:sp>
        <p:nvSpPr>
          <p:cNvPr id="46" name="TextBox 45">
            <a:extLst>
              <a:ext uri="{FF2B5EF4-FFF2-40B4-BE49-F238E27FC236}">
                <a16:creationId xmlns:a16="http://schemas.microsoft.com/office/drawing/2014/main" id="{3E31D4A3-5A62-F348-A2C2-3636D0DD935C}"/>
              </a:ext>
            </a:extLst>
          </p:cNvPr>
          <p:cNvSpPr txBox="1"/>
          <p:nvPr/>
        </p:nvSpPr>
        <p:spPr>
          <a:xfrm>
            <a:off x="8721208" y="2343817"/>
            <a:ext cx="1801976" cy="923330"/>
          </a:xfrm>
          <a:prstGeom prst="rect">
            <a:avLst/>
          </a:prstGeom>
          <a:noFill/>
        </p:spPr>
        <p:txBody>
          <a:bodyPr wrap="square" rtlCol="0">
            <a:spAutoFit/>
          </a:bodyPr>
          <a:lstStyle/>
          <a:p>
            <a:pPr algn="ctr"/>
            <a:r>
              <a:rPr lang="tr-TR" dirty="0" err="1"/>
              <a:t>Cancel</a:t>
            </a:r>
            <a:r>
              <a:rPr lang="tr-TR" dirty="0"/>
              <a:t> </a:t>
            </a:r>
            <a:r>
              <a:rPr lang="tr-TR" dirty="0" err="1"/>
              <a:t>or</a:t>
            </a:r>
            <a:r>
              <a:rPr lang="tr-TR" dirty="0"/>
              <a:t> </a:t>
            </a:r>
            <a:r>
              <a:rPr lang="tr-TR" dirty="0" err="1"/>
              <a:t>Change</a:t>
            </a:r>
            <a:r>
              <a:rPr lang="tr-TR" dirty="0"/>
              <a:t> </a:t>
            </a:r>
            <a:r>
              <a:rPr lang="tr-TR" dirty="0" err="1"/>
              <a:t>Products</a:t>
            </a:r>
            <a:endParaRPr lang="en-TR" dirty="0"/>
          </a:p>
        </p:txBody>
      </p:sp>
      <p:sp>
        <p:nvSpPr>
          <p:cNvPr id="47" name="Right Arrow 46">
            <a:extLst>
              <a:ext uri="{FF2B5EF4-FFF2-40B4-BE49-F238E27FC236}">
                <a16:creationId xmlns:a16="http://schemas.microsoft.com/office/drawing/2014/main" id="{2DF0209F-E5E7-4849-B136-E8FEE9560EC6}"/>
              </a:ext>
            </a:extLst>
          </p:cNvPr>
          <p:cNvSpPr/>
          <p:nvPr/>
        </p:nvSpPr>
        <p:spPr>
          <a:xfrm rot="10800000">
            <a:off x="3032501" y="1352124"/>
            <a:ext cx="1548790" cy="141667"/>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TR"/>
          </a:p>
        </p:txBody>
      </p:sp>
      <p:sp>
        <p:nvSpPr>
          <p:cNvPr id="48" name="TextBox 47">
            <a:extLst>
              <a:ext uri="{FF2B5EF4-FFF2-40B4-BE49-F238E27FC236}">
                <a16:creationId xmlns:a16="http://schemas.microsoft.com/office/drawing/2014/main" id="{2ED012BB-B02F-6943-A1C4-EE4D33013E40}"/>
              </a:ext>
            </a:extLst>
          </p:cNvPr>
          <p:cNvSpPr txBox="1"/>
          <p:nvPr/>
        </p:nvSpPr>
        <p:spPr>
          <a:xfrm>
            <a:off x="1230525" y="1060409"/>
            <a:ext cx="1801976" cy="923330"/>
          </a:xfrm>
          <a:prstGeom prst="rect">
            <a:avLst/>
          </a:prstGeom>
          <a:noFill/>
        </p:spPr>
        <p:txBody>
          <a:bodyPr wrap="square" rtlCol="0">
            <a:spAutoFit/>
          </a:bodyPr>
          <a:lstStyle/>
          <a:p>
            <a:pPr algn="ctr"/>
            <a:r>
              <a:rPr lang="tr-TR" dirty="0" err="1"/>
              <a:t>Show&amp;Edit</a:t>
            </a:r>
            <a:r>
              <a:rPr lang="tr-TR" dirty="0"/>
              <a:t> User </a:t>
            </a:r>
            <a:r>
              <a:rPr lang="tr-TR" dirty="0" err="1"/>
              <a:t>Informations</a:t>
            </a:r>
            <a:endParaRPr lang="en-TR" dirty="0"/>
          </a:p>
        </p:txBody>
      </p:sp>
      <p:sp>
        <p:nvSpPr>
          <p:cNvPr id="49" name="Right Arrow 48">
            <a:extLst>
              <a:ext uri="{FF2B5EF4-FFF2-40B4-BE49-F238E27FC236}">
                <a16:creationId xmlns:a16="http://schemas.microsoft.com/office/drawing/2014/main" id="{11E41733-FC6D-E848-9A1F-C92267548460}"/>
              </a:ext>
            </a:extLst>
          </p:cNvPr>
          <p:cNvSpPr/>
          <p:nvPr/>
        </p:nvSpPr>
        <p:spPr>
          <a:xfrm rot="10800000">
            <a:off x="3008939" y="2347769"/>
            <a:ext cx="1548790" cy="141667"/>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TR"/>
          </a:p>
        </p:txBody>
      </p:sp>
      <p:sp>
        <p:nvSpPr>
          <p:cNvPr id="50" name="TextBox 49">
            <a:extLst>
              <a:ext uri="{FF2B5EF4-FFF2-40B4-BE49-F238E27FC236}">
                <a16:creationId xmlns:a16="http://schemas.microsoft.com/office/drawing/2014/main" id="{488D5397-A0AF-CC42-A0C7-BA33E4E09D25}"/>
              </a:ext>
            </a:extLst>
          </p:cNvPr>
          <p:cNvSpPr txBox="1"/>
          <p:nvPr/>
        </p:nvSpPr>
        <p:spPr>
          <a:xfrm>
            <a:off x="1230525" y="2164367"/>
            <a:ext cx="1801976" cy="923330"/>
          </a:xfrm>
          <a:prstGeom prst="rect">
            <a:avLst/>
          </a:prstGeom>
          <a:noFill/>
        </p:spPr>
        <p:txBody>
          <a:bodyPr wrap="square" rtlCol="0">
            <a:spAutoFit/>
          </a:bodyPr>
          <a:lstStyle/>
          <a:p>
            <a:pPr algn="ctr"/>
            <a:r>
              <a:rPr lang="tr-TR" dirty="0"/>
              <a:t>Show </a:t>
            </a:r>
            <a:r>
              <a:rPr lang="tr-TR" dirty="0" err="1"/>
              <a:t>Order</a:t>
            </a:r>
            <a:r>
              <a:rPr lang="tr-TR" dirty="0"/>
              <a:t> </a:t>
            </a:r>
            <a:r>
              <a:rPr lang="tr-TR" dirty="0" err="1"/>
              <a:t>Details</a:t>
            </a:r>
            <a:r>
              <a:rPr lang="tr-TR" dirty="0"/>
              <a:t>; </a:t>
            </a:r>
            <a:r>
              <a:rPr lang="tr-TR" dirty="0" err="1"/>
              <a:t>Accept</a:t>
            </a:r>
            <a:r>
              <a:rPr lang="tr-TR" dirty="0"/>
              <a:t> </a:t>
            </a:r>
            <a:r>
              <a:rPr lang="tr-TR" dirty="0" err="1"/>
              <a:t>or</a:t>
            </a:r>
            <a:r>
              <a:rPr lang="tr-TR" dirty="0"/>
              <a:t> </a:t>
            </a:r>
            <a:r>
              <a:rPr lang="tr-TR" dirty="0" err="1"/>
              <a:t>Cancel</a:t>
            </a:r>
            <a:endParaRPr lang="en-TR" dirty="0"/>
          </a:p>
        </p:txBody>
      </p:sp>
      <p:sp>
        <p:nvSpPr>
          <p:cNvPr id="51" name="Right Arrow 50">
            <a:extLst>
              <a:ext uri="{FF2B5EF4-FFF2-40B4-BE49-F238E27FC236}">
                <a16:creationId xmlns:a16="http://schemas.microsoft.com/office/drawing/2014/main" id="{D5A18199-8527-0146-8B29-20E7CCAD6182}"/>
              </a:ext>
            </a:extLst>
          </p:cNvPr>
          <p:cNvSpPr/>
          <p:nvPr/>
        </p:nvSpPr>
        <p:spPr>
          <a:xfrm rot="10800000">
            <a:off x="2970880" y="3367717"/>
            <a:ext cx="1548790" cy="141667"/>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TR"/>
          </a:p>
        </p:txBody>
      </p:sp>
      <p:sp>
        <p:nvSpPr>
          <p:cNvPr id="52" name="TextBox 51">
            <a:extLst>
              <a:ext uri="{FF2B5EF4-FFF2-40B4-BE49-F238E27FC236}">
                <a16:creationId xmlns:a16="http://schemas.microsoft.com/office/drawing/2014/main" id="{8821FF5C-261C-D445-93D2-5191FF2A1437}"/>
              </a:ext>
            </a:extLst>
          </p:cNvPr>
          <p:cNvSpPr txBox="1"/>
          <p:nvPr/>
        </p:nvSpPr>
        <p:spPr>
          <a:xfrm>
            <a:off x="1230525" y="3268325"/>
            <a:ext cx="1801976" cy="646331"/>
          </a:xfrm>
          <a:prstGeom prst="rect">
            <a:avLst/>
          </a:prstGeom>
          <a:noFill/>
        </p:spPr>
        <p:txBody>
          <a:bodyPr wrap="square" rtlCol="0">
            <a:spAutoFit/>
          </a:bodyPr>
          <a:lstStyle/>
          <a:p>
            <a:pPr algn="ctr"/>
            <a:r>
              <a:rPr lang="tr-TR" dirty="0"/>
              <a:t>Show </a:t>
            </a:r>
            <a:r>
              <a:rPr lang="tr-TR" dirty="0" err="1"/>
              <a:t>Previous</a:t>
            </a:r>
            <a:r>
              <a:rPr lang="tr-TR" dirty="0"/>
              <a:t> </a:t>
            </a:r>
            <a:r>
              <a:rPr lang="tr-TR" dirty="0" err="1"/>
              <a:t>Order</a:t>
            </a:r>
            <a:r>
              <a:rPr lang="tr-TR" dirty="0"/>
              <a:t> </a:t>
            </a:r>
            <a:r>
              <a:rPr lang="tr-TR" dirty="0" err="1"/>
              <a:t>Details</a:t>
            </a:r>
            <a:endParaRPr lang="en-TR" dirty="0"/>
          </a:p>
        </p:txBody>
      </p:sp>
      <p:sp>
        <p:nvSpPr>
          <p:cNvPr id="30" name="TextBox 29">
            <a:extLst>
              <a:ext uri="{FF2B5EF4-FFF2-40B4-BE49-F238E27FC236}">
                <a16:creationId xmlns:a16="http://schemas.microsoft.com/office/drawing/2014/main" id="{0D7B0AA4-50D2-6340-BD03-4A3B2FBB2E29}"/>
              </a:ext>
            </a:extLst>
          </p:cNvPr>
          <p:cNvSpPr txBox="1"/>
          <p:nvPr/>
        </p:nvSpPr>
        <p:spPr>
          <a:xfrm>
            <a:off x="0" y="5407986"/>
            <a:ext cx="11902190" cy="1354217"/>
          </a:xfrm>
          <a:prstGeom prst="rect">
            <a:avLst/>
          </a:prstGeom>
          <a:noFill/>
        </p:spPr>
        <p:txBody>
          <a:bodyPr wrap="square" rtlCol="0">
            <a:spAutoFit/>
          </a:bodyPr>
          <a:lstStyle/>
          <a:p>
            <a:r>
              <a:rPr lang="tr-TR" sz="1600" dirty="0" err="1"/>
              <a:t>Description</a:t>
            </a:r>
            <a:r>
              <a:rPr lang="tr-TR" sz="1600" dirty="0"/>
              <a:t> </a:t>
            </a:r>
            <a:r>
              <a:rPr lang="en-TR" sz="1600" dirty="0"/>
              <a:t>: </a:t>
            </a:r>
            <a:r>
              <a:rPr lang="en-US" sz="1600" dirty="0"/>
              <a:t>The main task of Picker is to prepare the orders given by the users and deliver them to the checkout register. When the order arrives, </a:t>
            </a:r>
            <a:r>
              <a:rPr lang="tr-TR" sz="1600" dirty="0" err="1"/>
              <a:t>picker</a:t>
            </a:r>
            <a:r>
              <a:rPr lang="en-US" sz="1600" dirty="0"/>
              <a:t> can view and proceed to the order preparation process. </a:t>
            </a:r>
            <a:r>
              <a:rPr lang="tr-TR" sz="1600" dirty="0" err="1"/>
              <a:t>Picker</a:t>
            </a:r>
            <a:r>
              <a:rPr lang="en-US" sz="1600" dirty="0"/>
              <a:t> starts with the product ranking and category suggested by the application during the collection phase, so </a:t>
            </a:r>
            <a:r>
              <a:rPr lang="tr-TR" sz="1600" dirty="0" err="1"/>
              <a:t>picker</a:t>
            </a:r>
            <a:r>
              <a:rPr lang="en-US" sz="1600" dirty="0"/>
              <a:t> will optimally collect products in the same category. </a:t>
            </a:r>
            <a:r>
              <a:rPr lang="tr-TR" dirty="0"/>
              <a:t>A</a:t>
            </a:r>
            <a:r>
              <a:rPr lang="tr-TR" sz="1600" dirty="0"/>
              <a:t>pplication</a:t>
            </a:r>
            <a:r>
              <a:rPr lang="en-US" sz="1600" dirty="0"/>
              <a:t> will suggest the latest collection of cold chain products. Before adding the product to the cart, </a:t>
            </a:r>
            <a:r>
              <a:rPr lang="tr-TR" sz="1600" dirty="0" err="1"/>
              <a:t>picker</a:t>
            </a:r>
            <a:r>
              <a:rPr lang="en-US" sz="1600" dirty="0"/>
              <a:t> will scan it with barcode. </a:t>
            </a:r>
            <a:endParaRPr lang="en-TR" sz="1600" dirty="0"/>
          </a:p>
        </p:txBody>
      </p:sp>
      <p:sp>
        <p:nvSpPr>
          <p:cNvPr id="26" name="Right Arrow 44">
            <a:extLst>
              <a:ext uri="{FF2B5EF4-FFF2-40B4-BE49-F238E27FC236}">
                <a16:creationId xmlns:a16="http://schemas.microsoft.com/office/drawing/2014/main" id="{86D723A1-5074-424A-B8E1-AC5F5CFE33A2}"/>
              </a:ext>
            </a:extLst>
          </p:cNvPr>
          <p:cNvSpPr/>
          <p:nvPr/>
        </p:nvSpPr>
        <p:spPr>
          <a:xfrm>
            <a:off x="7192433" y="3737215"/>
            <a:ext cx="1548790" cy="141667"/>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TR"/>
          </a:p>
        </p:txBody>
      </p:sp>
      <p:sp>
        <p:nvSpPr>
          <p:cNvPr id="28" name="TextBox 45">
            <a:extLst>
              <a:ext uri="{FF2B5EF4-FFF2-40B4-BE49-F238E27FC236}">
                <a16:creationId xmlns:a16="http://schemas.microsoft.com/office/drawing/2014/main" id="{28FAEA10-0BF5-4599-B9F6-4E3B01B05BFD}"/>
              </a:ext>
            </a:extLst>
          </p:cNvPr>
          <p:cNvSpPr txBox="1"/>
          <p:nvPr/>
        </p:nvSpPr>
        <p:spPr>
          <a:xfrm>
            <a:off x="8736070" y="3414105"/>
            <a:ext cx="1801976" cy="923330"/>
          </a:xfrm>
          <a:prstGeom prst="rect">
            <a:avLst/>
          </a:prstGeom>
          <a:noFill/>
        </p:spPr>
        <p:txBody>
          <a:bodyPr wrap="square" rtlCol="0">
            <a:spAutoFit/>
          </a:bodyPr>
          <a:lstStyle/>
          <a:p>
            <a:pPr algn="ctr"/>
            <a:r>
              <a:rPr lang="tr-TR" dirty="0" err="1"/>
              <a:t>Barcode</a:t>
            </a:r>
            <a:r>
              <a:rPr lang="tr-TR" dirty="0"/>
              <a:t> Product </a:t>
            </a:r>
            <a:r>
              <a:rPr lang="tr-TR" dirty="0" err="1"/>
              <a:t>Scanning</a:t>
            </a:r>
            <a:endParaRPr lang="en-TR" dirty="0"/>
          </a:p>
        </p:txBody>
      </p:sp>
      <p:sp>
        <p:nvSpPr>
          <p:cNvPr id="29" name="Right Arrow 50">
            <a:extLst>
              <a:ext uri="{FF2B5EF4-FFF2-40B4-BE49-F238E27FC236}">
                <a16:creationId xmlns:a16="http://schemas.microsoft.com/office/drawing/2014/main" id="{2E505B31-5E68-4811-A18B-3200363415E9}"/>
              </a:ext>
            </a:extLst>
          </p:cNvPr>
          <p:cNvSpPr/>
          <p:nvPr/>
        </p:nvSpPr>
        <p:spPr>
          <a:xfrm rot="10800000">
            <a:off x="2970880" y="4304293"/>
            <a:ext cx="1548790" cy="141667"/>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TR"/>
          </a:p>
        </p:txBody>
      </p:sp>
      <p:sp>
        <p:nvSpPr>
          <p:cNvPr id="31" name="TextBox 51">
            <a:extLst>
              <a:ext uri="{FF2B5EF4-FFF2-40B4-BE49-F238E27FC236}">
                <a16:creationId xmlns:a16="http://schemas.microsoft.com/office/drawing/2014/main" id="{D0E2EBFA-1BB3-46E9-8C5F-B665E7EA7119}"/>
              </a:ext>
            </a:extLst>
          </p:cNvPr>
          <p:cNvSpPr txBox="1"/>
          <p:nvPr/>
        </p:nvSpPr>
        <p:spPr>
          <a:xfrm>
            <a:off x="1200761" y="3964838"/>
            <a:ext cx="1801976" cy="923330"/>
          </a:xfrm>
          <a:prstGeom prst="rect">
            <a:avLst/>
          </a:prstGeom>
          <a:noFill/>
        </p:spPr>
        <p:txBody>
          <a:bodyPr wrap="square" rtlCol="0">
            <a:spAutoFit/>
          </a:bodyPr>
          <a:lstStyle/>
          <a:p>
            <a:pPr algn="ctr"/>
            <a:r>
              <a:rPr lang="tr-TR" dirty="0" err="1"/>
              <a:t>Handle</a:t>
            </a:r>
            <a:r>
              <a:rPr lang="tr-TR" dirty="0"/>
              <a:t> </a:t>
            </a:r>
            <a:r>
              <a:rPr lang="tr-TR" dirty="0" err="1"/>
              <a:t>Multiple</a:t>
            </a:r>
            <a:r>
              <a:rPr lang="tr-TR" dirty="0"/>
              <a:t> </a:t>
            </a:r>
            <a:r>
              <a:rPr lang="tr-TR" dirty="0" err="1"/>
              <a:t>Orders</a:t>
            </a:r>
            <a:endParaRPr lang="tr-TR" dirty="0"/>
          </a:p>
        </p:txBody>
      </p:sp>
      <p:sp>
        <p:nvSpPr>
          <p:cNvPr id="32" name="Right Arrow 44">
            <a:extLst>
              <a:ext uri="{FF2B5EF4-FFF2-40B4-BE49-F238E27FC236}">
                <a16:creationId xmlns:a16="http://schemas.microsoft.com/office/drawing/2014/main" id="{B7AF7519-DF36-4353-AEB0-1D90C973A3D8}"/>
              </a:ext>
            </a:extLst>
          </p:cNvPr>
          <p:cNvSpPr/>
          <p:nvPr/>
        </p:nvSpPr>
        <p:spPr>
          <a:xfrm>
            <a:off x="7224278" y="4652439"/>
            <a:ext cx="1548790" cy="141667"/>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TR"/>
          </a:p>
        </p:txBody>
      </p:sp>
      <p:sp>
        <p:nvSpPr>
          <p:cNvPr id="33" name="TextBox 45">
            <a:extLst>
              <a:ext uri="{FF2B5EF4-FFF2-40B4-BE49-F238E27FC236}">
                <a16:creationId xmlns:a16="http://schemas.microsoft.com/office/drawing/2014/main" id="{747D838D-82CA-4C61-B55C-17428D8386F9}"/>
              </a:ext>
            </a:extLst>
          </p:cNvPr>
          <p:cNvSpPr txBox="1"/>
          <p:nvPr/>
        </p:nvSpPr>
        <p:spPr>
          <a:xfrm>
            <a:off x="8772036" y="4371124"/>
            <a:ext cx="1801976" cy="646331"/>
          </a:xfrm>
          <a:prstGeom prst="rect">
            <a:avLst/>
          </a:prstGeom>
          <a:noFill/>
        </p:spPr>
        <p:txBody>
          <a:bodyPr wrap="square" rtlCol="0">
            <a:spAutoFit/>
          </a:bodyPr>
          <a:lstStyle/>
          <a:p>
            <a:pPr algn="ctr"/>
            <a:r>
              <a:rPr lang="tr-TR" dirty="0" err="1"/>
              <a:t>Register</a:t>
            </a:r>
            <a:r>
              <a:rPr lang="tr-TR" dirty="0"/>
              <a:t> </a:t>
            </a:r>
            <a:r>
              <a:rPr lang="tr-TR" dirty="0" err="1"/>
              <a:t>Checkout</a:t>
            </a:r>
            <a:endParaRPr lang="en-TR" dirty="0"/>
          </a:p>
        </p:txBody>
      </p:sp>
      <p:pic>
        <p:nvPicPr>
          <p:cNvPr id="4" name="Resim 3">
            <a:extLst>
              <a:ext uri="{FF2B5EF4-FFF2-40B4-BE49-F238E27FC236}">
                <a16:creationId xmlns:a16="http://schemas.microsoft.com/office/drawing/2014/main" id="{45D130C8-B5C1-4603-8A9F-621A80F92167}"/>
              </a:ext>
            </a:extLst>
          </p:cNvPr>
          <p:cNvPicPr>
            <a:picLocks noChangeAspect="1"/>
          </p:cNvPicPr>
          <p:nvPr/>
        </p:nvPicPr>
        <p:blipFill rotWithShape="1">
          <a:blip r:embed="rId2"/>
          <a:srcRect t="4089" b="5851"/>
          <a:stretch/>
        </p:blipFill>
        <p:spPr>
          <a:xfrm>
            <a:off x="4760123" y="988430"/>
            <a:ext cx="2130236" cy="4263300"/>
          </a:xfrm>
          <a:prstGeom prst="rect">
            <a:avLst/>
          </a:prstGeom>
        </p:spPr>
      </p:pic>
    </p:spTree>
    <p:extLst>
      <p:ext uri="{BB962C8B-B14F-4D97-AF65-F5344CB8AC3E}">
        <p14:creationId xmlns:p14="http://schemas.microsoft.com/office/powerpoint/2010/main" val="42342916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74651E-4A9E-8B4E-9DC6-56B9E3C6E4A4}"/>
              </a:ext>
            </a:extLst>
          </p:cNvPr>
          <p:cNvSpPr>
            <a:spLocks noGrp="1"/>
          </p:cNvSpPr>
          <p:nvPr>
            <p:ph type="title"/>
          </p:nvPr>
        </p:nvSpPr>
        <p:spPr>
          <a:xfrm>
            <a:off x="1084234" y="401288"/>
            <a:ext cx="10023531" cy="430887"/>
          </a:xfrm>
        </p:spPr>
        <p:txBody>
          <a:bodyPr vert="horz" lIns="0" tIns="0" rIns="0" bIns="0" rtlCol="0" anchor="b" anchorCtr="0">
            <a:normAutofit fontScale="90000"/>
          </a:bodyPr>
          <a:lstStyle/>
          <a:p>
            <a:pPr algn="ctr">
              <a:defRPr cap="all"/>
            </a:pPr>
            <a:r>
              <a:rPr lang="tr-TR" dirty="0"/>
              <a:t>PROFILE</a:t>
            </a:r>
            <a:br>
              <a:rPr lang="en-TR" dirty="0"/>
            </a:br>
            <a:r>
              <a:rPr lang="tr-TR" dirty="0"/>
              <a:t>PICKER</a:t>
            </a:r>
            <a:endParaRPr lang="en-US" dirty="0"/>
          </a:p>
        </p:txBody>
      </p:sp>
      <p:sp>
        <p:nvSpPr>
          <p:cNvPr id="30" name="TextBox 29">
            <a:extLst>
              <a:ext uri="{FF2B5EF4-FFF2-40B4-BE49-F238E27FC236}">
                <a16:creationId xmlns:a16="http://schemas.microsoft.com/office/drawing/2014/main" id="{0D7B0AA4-50D2-6340-BD03-4A3B2FBB2E29}"/>
              </a:ext>
            </a:extLst>
          </p:cNvPr>
          <p:cNvSpPr txBox="1"/>
          <p:nvPr/>
        </p:nvSpPr>
        <p:spPr>
          <a:xfrm>
            <a:off x="9650" y="5808096"/>
            <a:ext cx="11902190" cy="584775"/>
          </a:xfrm>
          <a:prstGeom prst="rect">
            <a:avLst/>
          </a:prstGeom>
          <a:noFill/>
        </p:spPr>
        <p:txBody>
          <a:bodyPr wrap="square" rtlCol="0">
            <a:spAutoFit/>
          </a:bodyPr>
          <a:lstStyle/>
          <a:p>
            <a:r>
              <a:rPr lang="en-US" sz="1600" dirty="0"/>
              <a:t>Picker can view and change profile information. It can update or remove his photo. It can change his password. It can change its status to active and inactive. While it can receive new orders in active state, it will not receive new orders in inactive state.</a:t>
            </a:r>
            <a:endParaRPr lang="en-TR" sz="1600" dirty="0"/>
          </a:p>
        </p:txBody>
      </p:sp>
      <p:pic>
        <p:nvPicPr>
          <p:cNvPr id="5" name="Resim 4">
            <a:extLst>
              <a:ext uri="{FF2B5EF4-FFF2-40B4-BE49-F238E27FC236}">
                <a16:creationId xmlns:a16="http://schemas.microsoft.com/office/drawing/2014/main" id="{B4A0BAE3-5077-43DF-B9CA-311EB02650D3}"/>
              </a:ext>
            </a:extLst>
          </p:cNvPr>
          <p:cNvPicPr>
            <a:picLocks noChangeAspect="1"/>
          </p:cNvPicPr>
          <p:nvPr/>
        </p:nvPicPr>
        <p:blipFill rotWithShape="1">
          <a:blip r:embed="rId2"/>
          <a:srcRect l="-1580" t="5081" r="1580" b="5223"/>
          <a:stretch/>
        </p:blipFill>
        <p:spPr>
          <a:xfrm>
            <a:off x="29314" y="936230"/>
            <a:ext cx="2399614" cy="4721018"/>
          </a:xfrm>
          <a:prstGeom prst="rect">
            <a:avLst/>
          </a:prstGeom>
        </p:spPr>
      </p:pic>
      <p:pic>
        <p:nvPicPr>
          <p:cNvPr id="7" name="Resim 6">
            <a:extLst>
              <a:ext uri="{FF2B5EF4-FFF2-40B4-BE49-F238E27FC236}">
                <a16:creationId xmlns:a16="http://schemas.microsoft.com/office/drawing/2014/main" id="{A1993F1E-0B62-4C12-9780-D1F6A87B66E3}"/>
              </a:ext>
            </a:extLst>
          </p:cNvPr>
          <p:cNvPicPr>
            <a:picLocks noChangeAspect="1"/>
          </p:cNvPicPr>
          <p:nvPr/>
        </p:nvPicPr>
        <p:blipFill rotWithShape="1">
          <a:blip r:embed="rId3"/>
          <a:srcRect t="4266" b="5851"/>
          <a:stretch/>
        </p:blipFill>
        <p:spPr>
          <a:xfrm>
            <a:off x="2486955" y="936230"/>
            <a:ext cx="2363610" cy="4721018"/>
          </a:xfrm>
          <a:prstGeom prst="rect">
            <a:avLst/>
          </a:prstGeom>
        </p:spPr>
      </p:pic>
      <p:pic>
        <p:nvPicPr>
          <p:cNvPr id="9" name="Resim 8">
            <a:extLst>
              <a:ext uri="{FF2B5EF4-FFF2-40B4-BE49-F238E27FC236}">
                <a16:creationId xmlns:a16="http://schemas.microsoft.com/office/drawing/2014/main" id="{8C5F9E94-5E7F-443B-B0EF-E80EDE2111AB}"/>
              </a:ext>
            </a:extLst>
          </p:cNvPr>
          <p:cNvPicPr>
            <a:picLocks noChangeAspect="1"/>
          </p:cNvPicPr>
          <p:nvPr/>
        </p:nvPicPr>
        <p:blipFill rotWithShape="1">
          <a:blip r:embed="rId4"/>
          <a:srcRect t="4454" b="5664"/>
          <a:stretch/>
        </p:blipFill>
        <p:spPr>
          <a:xfrm>
            <a:off x="4914194" y="936227"/>
            <a:ext cx="2363610" cy="4721021"/>
          </a:xfrm>
          <a:prstGeom prst="rect">
            <a:avLst/>
          </a:prstGeom>
        </p:spPr>
      </p:pic>
      <p:pic>
        <p:nvPicPr>
          <p:cNvPr id="17" name="Resim 16">
            <a:extLst>
              <a:ext uri="{FF2B5EF4-FFF2-40B4-BE49-F238E27FC236}">
                <a16:creationId xmlns:a16="http://schemas.microsoft.com/office/drawing/2014/main" id="{FC00DB96-3CDE-4988-BF37-3014154683C4}"/>
              </a:ext>
            </a:extLst>
          </p:cNvPr>
          <p:cNvPicPr>
            <a:picLocks noChangeAspect="1"/>
          </p:cNvPicPr>
          <p:nvPr/>
        </p:nvPicPr>
        <p:blipFill rotWithShape="1">
          <a:blip r:embed="rId5"/>
          <a:srcRect t="4266" b="5851"/>
          <a:stretch/>
        </p:blipFill>
        <p:spPr>
          <a:xfrm>
            <a:off x="7330584" y="936227"/>
            <a:ext cx="2363610" cy="4721018"/>
          </a:xfrm>
          <a:prstGeom prst="rect">
            <a:avLst/>
          </a:prstGeom>
        </p:spPr>
      </p:pic>
      <p:pic>
        <p:nvPicPr>
          <p:cNvPr id="22" name="Resim 21">
            <a:extLst>
              <a:ext uri="{FF2B5EF4-FFF2-40B4-BE49-F238E27FC236}">
                <a16:creationId xmlns:a16="http://schemas.microsoft.com/office/drawing/2014/main" id="{3E454A63-8E6D-4668-96ED-8AC7E8AA6318}"/>
              </a:ext>
            </a:extLst>
          </p:cNvPr>
          <p:cNvPicPr>
            <a:picLocks noChangeAspect="1"/>
          </p:cNvPicPr>
          <p:nvPr/>
        </p:nvPicPr>
        <p:blipFill rotWithShape="1">
          <a:blip r:embed="rId6"/>
          <a:srcRect t="4266" b="5851"/>
          <a:stretch/>
        </p:blipFill>
        <p:spPr>
          <a:xfrm>
            <a:off x="9762053" y="936223"/>
            <a:ext cx="2363611" cy="4721022"/>
          </a:xfrm>
          <a:prstGeom prst="rect">
            <a:avLst/>
          </a:prstGeom>
        </p:spPr>
      </p:pic>
    </p:spTree>
    <p:extLst>
      <p:ext uri="{BB962C8B-B14F-4D97-AF65-F5344CB8AC3E}">
        <p14:creationId xmlns:p14="http://schemas.microsoft.com/office/powerpoint/2010/main" val="37857252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74651E-4A9E-8B4E-9DC6-56B9E3C6E4A4}"/>
              </a:ext>
            </a:extLst>
          </p:cNvPr>
          <p:cNvSpPr>
            <a:spLocks noGrp="1"/>
          </p:cNvSpPr>
          <p:nvPr>
            <p:ph type="title"/>
          </p:nvPr>
        </p:nvSpPr>
        <p:spPr>
          <a:xfrm>
            <a:off x="1084234" y="401288"/>
            <a:ext cx="10023531" cy="430887"/>
          </a:xfrm>
        </p:spPr>
        <p:txBody>
          <a:bodyPr vert="horz" lIns="0" tIns="0" rIns="0" bIns="0" rtlCol="0" anchor="b" anchorCtr="0">
            <a:normAutofit fontScale="90000"/>
          </a:bodyPr>
          <a:lstStyle/>
          <a:p>
            <a:pPr algn="ctr">
              <a:defRPr cap="all"/>
            </a:pPr>
            <a:r>
              <a:rPr lang="tr-TR" dirty="0" err="1"/>
              <a:t>order</a:t>
            </a:r>
            <a:r>
              <a:rPr lang="tr-TR" dirty="0"/>
              <a:t> &amp; </a:t>
            </a:r>
            <a:r>
              <a:rPr lang="tr-TR" dirty="0" err="1"/>
              <a:t>Detaıls</a:t>
            </a:r>
            <a:br>
              <a:rPr lang="en-TR" dirty="0"/>
            </a:br>
            <a:r>
              <a:rPr lang="tr-TR" dirty="0"/>
              <a:t>PICKER</a:t>
            </a:r>
            <a:endParaRPr lang="en-US" dirty="0"/>
          </a:p>
        </p:txBody>
      </p:sp>
      <p:sp>
        <p:nvSpPr>
          <p:cNvPr id="30" name="TextBox 29">
            <a:extLst>
              <a:ext uri="{FF2B5EF4-FFF2-40B4-BE49-F238E27FC236}">
                <a16:creationId xmlns:a16="http://schemas.microsoft.com/office/drawing/2014/main" id="{0D7B0AA4-50D2-6340-BD03-4A3B2FBB2E29}"/>
              </a:ext>
            </a:extLst>
          </p:cNvPr>
          <p:cNvSpPr txBox="1"/>
          <p:nvPr/>
        </p:nvSpPr>
        <p:spPr>
          <a:xfrm>
            <a:off x="9650" y="5808096"/>
            <a:ext cx="11902190" cy="830997"/>
          </a:xfrm>
          <a:prstGeom prst="rect">
            <a:avLst/>
          </a:prstGeom>
          <a:noFill/>
        </p:spPr>
        <p:txBody>
          <a:bodyPr wrap="square" rtlCol="0">
            <a:spAutoFit/>
          </a:bodyPr>
          <a:lstStyle/>
          <a:p>
            <a:r>
              <a:rPr lang="en-US" sz="1600" dirty="0"/>
              <a:t>Picker can view active orders, view order details and products. It can call the customer. It can cancel the order. It can scan the barcode of one of the carts that is not in use to include the order in the preparation process, so that that cart is assigned to the relevant order.</a:t>
            </a:r>
            <a:endParaRPr lang="en-TR" sz="1600" dirty="0"/>
          </a:p>
        </p:txBody>
      </p:sp>
      <p:pic>
        <p:nvPicPr>
          <p:cNvPr id="4" name="Resim 3">
            <a:extLst>
              <a:ext uri="{FF2B5EF4-FFF2-40B4-BE49-F238E27FC236}">
                <a16:creationId xmlns:a16="http://schemas.microsoft.com/office/drawing/2014/main" id="{36AA689F-22F2-48DA-A593-09EFCF7B4B6B}"/>
              </a:ext>
            </a:extLst>
          </p:cNvPr>
          <p:cNvPicPr>
            <a:picLocks noChangeAspect="1"/>
          </p:cNvPicPr>
          <p:nvPr/>
        </p:nvPicPr>
        <p:blipFill rotWithShape="1">
          <a:blip r:embed="rId2"/>
          <a:srcRect t="5853" b="5851"/>
          <a:stretch/>
        </p:blipFill>
        <p:spPr>
          <a:xfrm>
            <a:off x="899315" y="942525"/>
            <a:ext cx="2423462" cy="4755221"/>
          </a:xfrm>
          <a:prstGeom prst="rect">
            <a:avLst/>
          </a:prstGeom>
        </p:spPr>
      </p:pic>
      <p:pic>
        <p:nvPicPr>
          <p:cNvPr id="8" name="Resim 7">
            <a:extLst>
              <a:ext uri="{FF2B5EF4-FFF2-40B4-BE49-F238E27FC236}">
                <a16:creationId xmlns:a16="http://schemas.microsoft.com/office/drawing/2014/main" id="{6D4FE560-7309-4C76-B395-368BD4008C5B}"/>
              </a:ext>
            </a:extLst>
          </p:cNvPr>
          <p:cNvPicPr>
            <a:picLocks noChangeAspect="1"/>
          </p:cNvPicPr>
          <p:nvPr/>
        </p:nvPicPr>
        <p:blipFill rotWithShape="1">
          <a:blip r:embed="rId3"/>
          <a:srcRect t="4631" b="6384"/>
          <a:stretch/>
        </p:blipFill>
        <p:spPr>
          <a:xfrm>
            <a:off x="4678616" y="942525"/>
            <a:ext cx="2460512" cy="4865571"/>
          </a:xfrm>
          <a:prstGeom prst="rect">
            <a:avLst/>
          </a:prstGeom>
        </p:spPr>
      </p:pic>
      <p:pic>
        <p:nvPicPr>
          <p:cNvPr id="11" name="Resim 10">
            <a:extLst>
              <a:ext uri="{FF2B5EF4-FFF2-40B4-BE49-F238E27FC236}">
                <a16:creationId xmlns:a16="http://schemas.microsoft.com/office/drawing/2014/main" id="{CB6E884D-852D-4549-AF18-2CE0F79D70A8}"/>
              </a:ext>
            </a:extLst>
          </p:cNvPr>
          <p:cNvPicPr>
            <a:picLocks noChangeAspect="1"/>
          </p:cNvPicPr>
          <p:nvPr/>
        </p:nvPicPr>
        <p:blipFill rotWithShape="1">
          <a:blip r:embed="rId4"/>
          <a:srcRect t="5852" b="5163"/>
          <a:stretch/>
        </p:blipFill>
        <p:spPr>
          <a:xfrm>
            <a:off x="8295227" y="942525"/>
            <a:ext cx="2460513" cy="4865572"/>
          </a:xfrm>
          <a:prstGeom prst="rect">
            <a:avLst/>
          </a:prstGeom>
        </p:spPr>
      </p:pic>
    </p:spTree>
    <p:extLst>
      <p:ext uri="{BB962C8B-B14F-4D97-AF65-F5344CB8AC3E}">
        <p14:creationId xmlns:p14="http://schemas.microsoft.com/office/powerpoint/2010/main" val="27558904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74651E-4A9E-8B4E-9DC6-56B9E3C6E4A4}"/>
              </a:ext>
            </a:extLst>
          </p:cNvPr>
          <p:cNvSpPr>
            <a:spLocks noGrp="1"/>
          </p:cNvSpPr>
          <p:nvPr>
            <p:ph type="title"/>
          </p:nvPr>
        </p:nvSpPr>
        <p:spPr>
          <a:xfrm>
            <a:off x="1084234" y="401288"/>
            <a:ext cx="10023531" cy="430887"/>
          </a:xfrm>
        </p:spPr>
        <p:txBody>
          <a:bodyPr vert="horz" lIns="0" tIns="0" rIns="0" bIns="0" rtlCol="0" anchor="b" anchorCtr="0">
            <a:normAutofit fontScale="90000"/>
          </a:bodyPr>
          <a:lstStyle/>
          <a:p>
            <a:pPr algn="ctr">
              <a:defRPr cap="all"/>
            </a:pPr>
            <a:r>
              <a:rPr lang="tr-TR" dirty="0" err="1"/>
              <a:t>Prevıous</a:t>
            </a:r>
            <a:r>
              <a:rPr lang="tr-TR" dirty="0"/>
              <a:t> </a:t>
            </a:r>
            <a:r>
              <a:rPr lang="tr-TR" dirty="0" err="1"/>
              <a:t>Order</a:t>
            </a:r>
            <a:r>
              <a:rPr lang="tr-TR" dirty="0"/>
              <a:t> &amp; </a:t>
            </a:r>
            <a:r>
              <a:rPr lang="tr-TR" dirty="0" err="1"/>
              <a:t>Detaıls</a:t>
            </a:r>
            <a:br>
              <a:rPr lang="en-TR" dirty="0"/>
            </a:br>
            <a:r>
              <a:rPr lang="tr-TR" dirty="0"/>
              <a:t>PICKER</a:t>
            </a:r>
            <a:endParaRPr lang="en-US" dirty="0"/>
          </a:p>
        </p:txBody>
      </p:sp>
      <p:sp>
        <p:nvSpPr>
          <p:cNvPr id="30" name="TextBox 29">
            <a:extLst>
              <a:ext uri="{FF2B5EF4-FFF2-40B4-BE49-F238E27FC236}">
                <a16:creationId xmlns:a16="http://schemas.microsoft.com/office/drawing/2014/main" id="{0D7B0AA4-50D2-6340-BD03-4A3B2FBB2E29}"/>
              </a:ext>
            </a:extLst>
          </p:cNvPr>
          <p:cNvSpPr txBox="1"/>
          <p:nvPr/>
        </p:nvSpPr>
        <p:spPr>
          <a:xfrm>
            <a:off x="9650" y="5808096"/>
            <a:ext cx="11902190" cy="830997"/>
          </a:xfrm>
          <a:prstGeom prst="rect">
            <a:avLst/>
          </a:prstGeom>
          <a:noFill/>
        </p:spPr>
        <p:txBody>
          <a:bodyPr wrap="square" rtlCol="0">
            <a:spAutoFit/>
          </a:bodyPr>
          <a:lstStyle/>
          <a:p>
            <a:r>
              <a:rPr lang="en-US" sz="1600" dirty="0"/>
              <a:t>Picker can view active orders, order details and products. Canceled products, added products and changed products are indicated in the details. The price difference resulting from the change is indicated in the details. The completion and cancellation status of the order is indicated. Any order can be deleted from the history or all orders are deleted from the history.</a:t>
            </a:r>
            <a:endParaRPr lang="en-TR" sz="1600" dirty="0"/>
          </a:p>
        </p:txBody>
      </p:sp>
      <p:pic>
        <p:nvPicPr>
          <p:cNvPr id="5" name="Resim 4">
            <a:extLst>
              <a:ext uri="{FF2B5EF4-FFF2-40B4-BE49-F238E27FC236}">
                <a16:creationId xmlns:a16="http://schemas.microsoft.com/office/drawing/2014/main" id="{B64CD0FE-0951-4D9B-ADE0-FE89C3519F68}"/>
              </a:ext>
            </a:extLst>
          </p:cNvPr>
          <p:cNvPicPr>
            <a:picLocks noChangeAspect="1"/>
          </p:cNvPicPr>
          <p:nvPr/>
        </p:nvPicPr>
        <p:blipFill rotWithShape="1">
          <a:blip r:embed="rId2"/>
          <a:srcRect t="4301" b="5851"/>
          <a:stretch/>
        </p:blipFill>
        <p:spPr>
          <a:xfrm>
            <a:off x="433832" y="1016299"/>
            <a:ext cx="2381645" cy="4755221"/>
          </a:xfrm>
          <a:prstGeom prst="rect">
            <a:avLst/>
          </a:prstGeom>
        </p:spPr>
      </p:pic>
      <p:pic>
        <p:nvPicPr>
          <p:cNvPr id="7" name="Resim 6">
            <a:extLst>
              <a:ext uri="{FF2B5EF4-FFF2-40B4-BE49-F238E27FC236}">
                <a16:creationId xmlns:a16="http://schemas.microsoft.com/office/drawing/2014/main" id="{C81B5DC1-E97B-4D50-AC10-079FDB05BB8F}"/>
              </a:ext>
            </a:extLst>
          </p:cNvPr>
          <p:cNvPicPr>
            <a:picLocks noChangeAspect="1"/>
          </p:cNvPicPr>
          <p:nvPr/>
        </p:nvPicPr>
        <p:blipFill rotWithShape="1">
          <a:blip r:embed="rId3"/>
          <a:srcRect t="4445" b="5851"/>
          <a:stretch/>
        </p:blipFill>
        <p:spPr>
          <a:xfrm>
            <a:off x="3272789" y="1016299"/>
            <a:ext cx="2381645" cy="4747632"/>
          </a:xfrm>
          <a:prstGeom prst="rect">
            <a:avLst/>
          </a:prstGeom>
        </p:spPr>
      </p:pic>
      <p:pic>
        <p:nvPicPr>
          <p:cNvPr id="10" name="Resim 9">
            <a:extLst>
              <a:ext uri="{FF2B5EF4-FFF2-40B4-BE49-F238E27FC236}">
                <a16:creationId xmlns:a16="http://schemas.microsoft.com/office/drawing/2014/main" id="{5895C00C-B335-4501-B820-56C7EDC041D0}"/>
              </a:ext>
            </a:extLst>
          </p:cNvPr>
          <p:cNvPicPr>
            <a:picLocks noChangeAspect="1"/>
          </p:cNvPicPr>
          <p:nvPr/>
        </p:nvPicPr>
        <p:blipFill rotWithShape="1">
          <a:blip r:embed="rId4"/>
          <a:srcRect t="4445" b="5851"/>
          <a:stretch/>
        </p:blipFill>
        <p:spPr>
          <a:xfrm>
            <a:off x="6111746" y="1016298"/>
            <a:ext cx="2381645" cy="4747633"/>
          </a:xfrm>
          <a:prstGeom prst="rect">
            <a:avLst/>
          </a:prstGeom>
        </p:spPr>
      </p:pic>
      <p:pic>
        <p:nvPicPr>
          <p:cNvPr id="13" name="Resim 12">
            <a:extLst>
              <a:ext uri="{FF2B5EF4-FFF2-40B4-BE49-F238E27FC236}">
                <a16:creationId xmlns:a16="http://schemas.microsoft.com/office/drawing/2014/main" id="{3C2B3F23-F809-44BF-8A2B-74214F3C89E0}"/>
              </a:ext>
            </a:extLst>
          </p:cNvPr>
          <p:cNvPicPr>
            <a:picLocks noChangeAspect="1"/>
          </p:cNvPicPr>
          <p:nvPr/>
        </p:nvPicPr>
        <p:blipFill rotWithShape="1">
          <a:blip r:embed="rId5"/>
          <a:srcRect t="4445" b="5851"/>
          <a:stretch/>
        </p:blipFill>
        <p:spPr>
          <a:xfrm>
            <a:off x="8901826" y="1016299"/>
            <a:ext cx="2385452" cy="4755222"/>
          </a:xfrm>
          <a:prstGeom prst="rect">
            <a:avLst/>
          </a:prstGeom>
        </p:spPr>
      </p:pic>
    </p:spTree>
    <p:extLst>
      <p:ext uri="{BB962C8B-B14F-4D97-AF65-F5344CB8AC3E}">
        <p14:creationId xmlns:p14="http://schemas.microsoft.com/office/powerpoint/2010/main" val="7917207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74651E-4A9E-8B4E-9DC6-56B9E3C6E4A4}"/>
              </a:ext>
            </a:extLst>
          </p:cNvPr>
          <p:cNvSpPr>
            <a:spLocks noGrp="1"/>
          </p:cNvSpPr>
          <p:nvPr>
            <p:ph type="title"/>
          </p:nvPr>
        </p:nvSpPr>
        <p:spPr>
          <a:xfrm>
            <a:off x="1084234" y="401288"/>
            <a:ext cx="10023531" cy="430887"/>
          </a:xfrm>
        </p:spPr>
        <p:txBody>
          <a:bodyPr vert="horz" lIns="0" tIns="0" rIns="0" bIns="0" rtlCol="0" anchor="b" anchorCtr="0">
            <a:normAutofit fontScale="90000"/>
          </a:bodyPr>
          <a:lstStyle/>
          <a:p>
            <a:pPr algn="ctr">
              <a:defRPr cap="all"/>
            </a:pPr>
            <a:r>
              <a:rPr lang="tr-TR" dirty="0"/>
              <a:t>PREPARE </a:t>
            </a:r>
            <a:r>
              <a:rPr lang="tr-TR" dirty="0" err="1"/>
              <a:t>Order</a:t>
            </a:r>
            <a:r>
              <a:rPr lang="tr-TR" dirty="0"/>
              <a:t> &amp; </a:t>
            </a:r>
            <a:r>
              <a:rPr lang="tr-TR" dirty="0" err="1"/>
              <a:t>Detaıls</a:t>
            </a:r>
            <a:br>
              <a:rPr lang="en-TR" dirty="0"/>
            </a:br>
            <a:r>
              <a:rPr lang="tr-TR" dirty="0"/>
              <a:t>PICKER</a:t>
            </a:r>
            <a:endParaRPr lang="en-US" dirty="0"/>
          </a:p>
        </p:txBody>
      </p:sp>
      <p:sp>
        <p:nvSpPr>
          <p:cNvPr id="30" name="TextBox 29">
            <a:extLst>
              <a:ext uri="{FF2B5EF4-FFF2-40B4-BE49-F238E27FC236}">
                <a16:creationId xmlns:a16="http://schemas.microsoft.com/office/drawing/2014/main" id="{0D7B0AA4-50D2-6340-BD03-4A3B2FBB2E29}"/>
              </a:ext>
            </a:extLst>
          </p:cNvPr>
          <p:cNvSpPr txBox="1"/>
          <p:nvPr/>
        </p:nvSpPr>
        <p:spPr>
          <a:xfrm>
            <a:off x="5820697" y="1371394"/>
            <a:ext cx="5983298" cy="4278094"/>
          </a:xfrm>
          <a:prstGeom prst="rect">
            <a:avLst/>
          </a:prstGeom>
          <a:noFill/>
        </p:spPr>
        <p:txBody>
          <a:bodyPr wrap="square" rtlCol="0">
            <a:spAutoFit/>
          </a:bodyPr>
          <a:lstStyle/>
          <a:p>
            <a:r>
              <a:rPr lang="en-US" sz="1600" dirty="0"/>
              <a:t>Picker can </a:t>
            </a:r>
            <a:r>
              <a:rPr lang="tr-TR" sz="1600" dirty="0" err="1"/>
              <a:t>handle</a:t>
            </a:r>
            <a:r>
              <a:rPr lang="en-US" sz="1600" dirty="0"/>
              <a:t> multiple orders at the same time during the preparation phase. It can view the orders, order details and products in the preparation phase. </a:t>
            </a:r>
            <a:endParaRPr lang="tr-TR" sz="1600" dirty="0"/>
          </a:p>
          <a:p>
            <a:endParaRPr lang="tr-TR" sz="1600" dirty="0"/>
          </a:p>
          <a:p>
            <a:r>
              <a:rPr lang="tr-TR" sz="1600" dirty="0" err="1"/>
              <a:t>It</a:t>
            </a:r>
            <a:r>
              <a:rPr lang="tr-TR" sz="1600" dirty="0"/>
              <a:t> c</a:t>
            </a:r>
            <a:r>
              <a:rPr lang="en-US" sz="1600" dirty="0"/>
              <a:t>an make changes to the products in the order; The product can be canceled, an equivalent product can be added instead of the existing product, a new product can be added, the number of the existing product can be increased or decreased.</a:t>
            </a:r>
            <a:r>
              <a:rPr lang="tr-TR" sz="1600" dirty="0"/>
              <a:t> </a:t>
            </a:r>
          </a:p>
          <a:p>
            <a:endParaRPr lang="tr-TR" sz="1600" dirty="0"/>
          </a:p>
          <a:p>
            <a:r>
              <a:rPr lang="en-US" sz="1600" dirty="0"/>
              <a:t>Picker is advised to pick products in an optimal way, so picker can prepare orders with the least effort. While preparing the orders, it adds the order to the cart by scanning the product barcode and scanning the cart barcode. </a:t>
            </a:r>
            <a:endParaRPr lang="tr-TR" sz="1600" dirty="0"/>
          </a:p>
          <a:p>
            <a:endParaRPr lang="tr-TR" sz="1600" dirty="0"/>
          </a:p>
          <a:p>
            <a:r>
              <a:rPr lang="en-US" sz="1600" dirty="0"/>
              <a:t>Picker can cancel the order preparation phase and delete the changes. It completes the order and assigns the order to a related packer.</a:t>
            </a:r>
            <a:endParaRPr lang="en-TR" sz="1600" dirty="0"/>
          </a:p>
        </p:txBody>
      </p:sp>
      <p:pic>
        <p:nvPicPr>
          <p:cNvPr id="4" name="Resim 3">
            <a:extLst>
              <a:ext uri="{FF2B5EF4-FFF2-40B4-BE49-F238E27FC236}">
                <a16:creationId xmlns:a16="http://schemas.microsoft.com/office/drawing/2014/main" id="{0357C95B-A1C8-4350-BDF0-4C61088F1ABF}"/>
              </a:ext>
            </a:extLst>
          </p:cNvPr>
          <p:cNvPicPr>
            <a:picLocks noChangeAspect="1"/>
          </p:cNvPicPr>
          <p:nvPr/>
        </p:nvPicPr>
        <p:blipFill rotWithShape="1">
          <a:blip r:embed="rId2"/>
          <a:srcRect t="4446" b="4533"/>
          <a:stretch/>
        </p:blipFill>
        <p:spPr>
          <a:xfrm>
            <a:off x="412216" y="1115755"/>
            <a:ext cx="2368992" cy="4791797"/>
          </a:xfrm>
          <a:prstGeom prst="rect">
            <a:avLst/>
          </a:prstGeom>
        </p:spPr>
      </p:pic>
      <p:pic>
        <p:nvPicPr>
          <p:cNvPr id="8" name="Resim 7">
            <a:extLst>
              <a:ext uri="{FF2B5EF4-FFF2-40B4-BE49-F238E27FC236}">
                <a16:creationId xmlns:a16="http://schemas.microsoft.com/office/drawing/2014/main" id="{134B7C70-8E1F-421F-822F-2980298D583E}"/>
              </a:ext>
            </a:extLst>
          </p:cNvPr>
          <p:cNvPicPr>
            <a:picLocks noChangeAspect="1"/>
          </p:cNvPicPr>
          <p:nvPr/>
        </p:nvPicPr>
        <p:blipFill rotWithShape="1">
          <a:blip r:embed="rId3"/>
          <a:srcRect t="4631" b="4703"/>
          <a:stretch/>
        </p:blipFill>
        <p:spPr>
          <a:xfrm>
            <a:off x="3211726" y="1115755"/>
            <a:ext cx="2378281" cy="4791797"/>
          </a:xfrm>
          <a:prstGeom prst="rect">
            <a:avLst/>
          </a:prstGeom>
        </p:spPr>
      </p:pic>
    </p:spTree>
    <p:extLst>
      <p:ext uri="{BB962C8B-B14F-4D97-AF65-F5344CB8AC3E}">
        <p14:creationId xmlns:p14="http://schemas.microsoft.com/office/powerpoint/2010/main" val="36453246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74651E-4A9E-8B4E-9DC6-56B9E3C6E4A4}"/>
              </a:ext>
            </a:extLst>
          </p:cNvPr>
          <p:cNvSpPr>
            <a:spLocks noGrp="1"/>
          </p:cNvSpPr>
          <p:nvPr>
            <p:ph type="title"/>
          </p:nvPr>
        </p:nvSpPr>
        <p:spPr>
          <a:xfrm>
            <a:off x="1084234" y="401288"/>
            <a:ext cx="10023531" cy="430887"/>
          </a:xfrm>
        </p:spPr>
        <p:txBody>
          <a:bodyPr vert="horz" lIns="0" tIns="0" rIns="0" bIns="0" rtlCol="0" anchor="b" anchorCtr="0">
            <a:normAutofit fontScale="90000"/>
          </a:bodyPr>
          <a:lstStyle/>
          <a:p>
            <a:pPr lvl="0" algn="ctr">
              <a:lnSpc>
                <a:spcPct val="100000"/>
              </a:lnSpc>
              <a:defRPr cap="all"/>
            </a:pPr>
            <a:r>
              <a:rPr lang="en-US" dirty="0"/>
              <a:t>Project</a:t>
            </a:r>
            <a:r>
              <a:rPr lang="tr-TR" dirty="0"/>
              <a:t> </a:t>
            </a:r>
            <a:r>
              <a:rPr lang="en-US" dirty="0" err="1"/>
              <a:t>Schem</a:t>
            </a:r>
            <a:r>
              <a:rPr lang="tr-TR" dirty="0"/>
              <a:t>A</a:t>
            </a:r>
            <a:r>
              <a:rPr lang="en-US" dirty="0"/>
              <a:t> and Description</a:t>
            </a:r>
            <a:br>
              <a:rPr lang="tr-TR" dirty="0"/>
            </a:br>
            <a:r>
              <a:rPr lang="tr-TR" dirty="0"/>
              <a:t>PACKER</a:t>
            </a:r>
            <a:endParaRPr lang="en-US" dirty="0"/>
          </a:p>
        </p:txBody>
      </p:sp>
      <p:sp>
        <p:nvSpPr>
          <p:cNvPr id="21" name="Right Arrow 20">
            <a:extLst>
              <a:ext uri="{FF2B5EF4-FFF2-40B4-BE49-F238E27FC236}">
                <a16:creationId xmlns:a16="http://schemas.microsoft.com/office/drawing/2014/main" id="{530B4215-06AD-6448-8C86-AF8E9827F9E2}"/>
              </a:ext>
            </a:extLst>
          </p:cNvPr>
          <p:cNvSpPr/>
          <p:nvPr/>
        </p:nvSpPr>
        <p:spPr>
          <a:xfrm>
            <a:off x="7192433" y="1420950"/>
            <a:ext cx="1548790" cy="141667"/>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TR"/>
          </a:p>
        </p:txBody>
      </p:sp>
      <p:sp>
        <p:nvSpPr>
          <p:cNvPr id="25" name="TextBox 24">
            <a:extLst>
              <a:ext uri="{FF2B5EF4-FFF2-40B4-BE49-F238E27FC236}">
                <a16:creationId xmlns:a16="http://schemas.microsoft.com/office/drawing/2014/main" id="{4EE39FB1-021F-0D44-B21F-C2CC9278DDD0}"/>
              </a:ext>
            </a:extLst>
          </p:cNvPr>
          <p:cNvSpPr txBox="1"/>
          <p:nvPr/>
        </p:nvSpPr>
        <p:spPr>
          <a:xfrm>
            <a:off x="8721208" y="1049865"/>
            <a:ext cx="1801976" cy="646331"/>
          </a:xfrm>
          <a:prstGeom prst="rect">
            <a:avLst/>
          </a:prstGeom>
          <a:noFill/>
        </p:spPr>
        <p:txBody>
          <a:bodyPr wrap="square" rtlCol="0">
            <a:spAutoFit/>
          </a:bodyPr>
          <a:lstStyle/>
          <a:p>
            <a:pPr algn="ctr"/>
            <a:r>
              <a:rPr lang="tr-TR" dirty="0"/>
              <a:t>Show Delivery </a:t>
            </a:r>
            <a:r>
              <a:rPr lang="tr-TR" dirty="0" err="1"/>
              <a:t>Address</a:t>
            </a:r>
            <a:endParaRPr lang="en-TR" dirty="0"/>
          </a:p>
        </p:txBody>
      </p:sp>
      <p:sp>
        <p:nvSpPr>
          <p:cNvPr id="45" name="Right Arrow 44">
            <a:extLst>
              <a:ext uri="{FF2B5EF4-FFF2-40B4-BE49-F238E27FC236}">
                <a16:creationId xmlns:a16="http://schemas.microsoft.com/office/drawing/2014/main" id="{C5D72781-1571-DE4B-BFF3-F17655EC6CDF}"/>
              </a:ext>
            </a:extLst>
          </p:cNvPr>
          <p:cNvSpPr/>
          <p:nvPr/>
        </p:nvSpPr>
        <p:spPr>
          <a:xfrm>
            <a:off x="7192433" y="2888542"/>
            <a:ext cx="1548790" cy="141667"/>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TR"/>
          </a:p>
        </p:txBody>
      </p:sp>
      <p:sp>
        <p:nvSpPr>
          <p:cNvPr id="46" name="TextBox 45">
            <a:extLst>
              <a:ext uri="{FF2B5EF4-FFF2-40B4-BE49-F238E27FC236}">
                <a16:creationId xmlns:a16="http://schemas.microsoft.com/office/drawing/2014/main" id="{3E31D4A3-5A62-F348-A2C2-3636D0DD935C}"/>
              </a:ext>
            </a:extLst>
          </p:cNvPr>
          <p:cNvSpPr txBox="1"/>
          <p:nvPr/>
        </p:nvSpPr>
        <p:spPr>
          <a:xfrm>
            <a:off x="8736070" y="2452870"/>
            <a:ext cx="1801976" cy="923330"/>
          </a:xfrm>
          <a:prstGeom prst="rect">
            <a:avLst/>
          </a:prstGeom>
          <a:noFill/>
        </p:spPr>
        <p:txBody>
          <a:bodyPr wrap="square" rtlCol="0">
            <a:spAutoFit/>
          </a:bodyPr>
          <a:lstStyle/>
          <a:p>
            <a:pPr algn="ctr"/>
            <a:r>
              <a:rPr lang="tr-TR" dirty="0" err="1"/>
              <a:t>Optimized</a:t>
            </a:r>
            <a:r>
              <a:rPr lang="tr-TR" dirty="0"/>
              <a:t> </a:t>
            </a:r>
            <a:r>
              <a:rPr lang="tr-TR" dirty="0" err="1"/>
              <a:t>Route</a:t>
            </a:r>
            <a:r>
              <a:rPr lang="tr-TR" dirty="0"/>
              <a:t> </a:t>
            </a:r>
            <a:r>
              <a:rPr lang="tr-TR" dirty="0" err="1"/>
              <a:t>Suggesstion</a:t>
            </a:r>
            <a:endParaRPr lang="en-TR" dirty="0"/>
          </a:p>
        </p:txBody>
      </p:sp>
      <p:sp>
        <p:nvSpPr>
          <p:cNvPr id="47" name="Right Arrow 46">
            <a:extLst>
              <a:ext uri="{FF2B5EF4-FFF2-40B4-BE49-F238E27FC236}">
                <a16:creationId xmlns:a16="http://schemas.microsoft.com/office/drawing/2014/main" id="{2DF0209F-E5E7-4849-B136-E8FEE9560EC6}"/>
              </a:ext>
            </a:extLst>
          </p:cNvPr>
          <p:cNvSpPr/>
          <p:nvPr/>
        </p:nvSpPr>
        <p:spPr>
          <a:xfrm rot="10800000">
            <a:off x="3032501" y="1352124"/>
            <a:ext cx="1548790" cy="141667"/>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TR"/>
          </a:p>
        </p:txBody>
      </p:sp>
      <p:sp>
        <p:nvSpPr>
          <p:cNvPr id="48" name="TextBox 47">
            <a:extLst>
              <a:ext uri="{FF2B5EF4-FFF2-40B4-BE49-F238E27FC236}">
                <a16:creationId xmlns:a16="http://schemas.microsoft.com/office/drawing/2014/main" id="{2ED012BB-B02F-6943-A1C4-EE4D33013E40}"/>
              </a:ext>
            </a:extLst>
          </p:cNvPr>
          <p:cNvSpPr txBox="1"/>
          <p:nvPr/>
        </p:nvSpPr>
        <p:spPr>
          <a:xfrm>
            <a:off x="1230525" y="1060409"/>
            <a:ext cx="1801976" cy="923330"/>
          </a:xfrm>
          <a:prstGeom prst="rect">
            <a:avLst/>
          </a:prstGeom>
          <a:noFill/>
        </p:spPr>
        <p:txBody>
          <a:bodyPr wrap="square" rtlCol="0">
            <a:spAutoFit/>
          </a:bodyPr>
          <a:lstStyle/>
          <a:p>
            <a:pPr algn="ctr"/>
            <a:r>
              <a:rPr lang="tr-TR" dirty="0" err="1"/>
              <a:t>Show&amp;Edit</a:t>
            </a:r>
            <a:r>
              <a:rPr lang="tr-TR" dirty="0"/>
              <a:t> User </a:t>
            </a:r>
            <a:r>
              <a:rPr lang="tr-TR" dirty="0" err="1"/>
              <a:t>Informations</a:t>
            </a:r>
            <a:endParaRPr lang="en-TR" dirty="0"/>
          </a:p>
        </p:txBody>
      </p:sp>
      <p:sp>
        <p:nvSpPr>
          <p:cNvPr id="49" name="Right Arrow 48">
            <a:extLst>
              <a:ext uri="{FF2B5EF4-FFF2-40B4-BE49-F238E27FC236}">
                <a16:creationId xmlns:a16="http://schemas.microsoft.com/office/drawing/2014/main" id="{11E41733-FC6D-E848-9A1F-C92267548460}"/>
              </a:ext>
            </a:extLst>
          </p:cNvPr>
          <p:cNvSpPr/>
          <p:nvPr/>
        </p:nvSpPr>
        <p:spPr>
          <a:xfrm rot="10800000">
            <a:off x="3008939" y="2347769"/>
            <a:ext cx="1548790" cy="141667"/>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TR"/>
          </a:p>
        </p:txBody>
      </p:sp>
      <p:sp>
        <p:nvSpPr>
          <p:cNvPr id="50" name="TextBox 49">
            <a:extLst>
              <a:ext uri="{FF2B5EF4-FFF2-40B4-BE49-F238E27FC236}">
                <a16:creationId xmlns:a16="http://schemas.microsoft.com/office/drawing/2014/main" id="{488D5397-A0AF-CC42-A0C7-BA33E4E09D25}"/>
              </a:ext>
            </a:extLst>
          </p:cNvPr>
          <p:cNvSpPr txBox="1"/>
          <p:nvPr/>
        </p:nvSpPr>
        <p:spPr>
          <a:xfrm>
            <a:off x="1230525" y="2164367"/>
            <a:ext cx="1801976" cy="923330"/>
          </a:xfrm>
          <a:prstGeom prst="rect">
            <a:avLst/>
          </a:prstGeom>
          <a:noFill/>
        </p:spPr>
        <p:txBody>
          <a:bodyPr wrap="square" rtlCol="0">
            <a:spAutoFit/>
          </a:bodyPr>
          <a:lstStyle/>
          <a:p>
            <a:pPr algn="ctr"/>
            <a:r>
              <a:rPr lang="tr-TR" dirty="0"/>
              <a:t>Show </a:t>
            </a:r>
            <a:r>
              <a:rPr lang="tr-TR" dirty="0" err="1"/>
              <a:t>Order</a:t>
            </a:r>
            <a:r>
              <a:rPr lang="tr-TR" dirty="0"/>
              <a:t> </a:t>
            </a:r>
            <a:r>
              <a:rPr lang="tr-TR" dirty="0" err="1"/>
              <a:t>Details</a:t>
            </a:r>
            <a:r>
              <a:rPr lang="tr-TR" dirty="0"/>
              <a:t>; </a:t>
            </a:r>
            <a:r>
              <a:rPr lang="tr-TR" dirty="0" err="1"/>
              <a:t>Accept</a:t>
            </a:r>
            <a:r>
              <a:rPr lang="tr-TR" dirty="0"/>
              <a:t> </a:t>
            </a:r>
            <a:r>
              <a:rPr lang="tr-TR" dirty="0" err="1"/>
              <a:t>or</a:t>
            </a:r>
            <a:r>
              <a:rPr lang="tr-TR" dirty="0"/>
              <a:t> </a:t>
            </a:r>
            <a:r>
              <a:rPr lang="tr-TR" dirty="0" err="1"/>
              <a:t>Cancel</a:t>
            </a:r>
            <a:endParaRPr lang="en-TR" dirty="0"/>
          </a:p>
        </p:txBody>
      </p:sp>
      <p:sp>
        <p:nvSpPr>
          <p:cNvPr id="51" name="Right Arrow 50">
            <a:extLst>
              <a:ext uri="{FF2B5EF4-FFF2-40B4-BE49-F238E27FC236}">
                <a16:creationId xmlns:a16="http://schemas.microsoft.com/office/drawing/2014/main" id="{D5A18199-8527-0146-8B29-20E7CCAD6182}"/>
              </a:ext>
            </a:extLst>
          </p:cNvPr>
          <p:cNvSpPr/>
          <p:nvPr/>
        </p:nvSpPr>
        <p:spPr>
          <a:xfrm rot="10800000">
            <a:off x="2970880" y="3367717"/>
            <a:ext cx="1548790" cy="141667"/>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TR"/>
          </a:p>
        </p:txBody>
      </p:sp>
      <p:sp>
        <p:nvSpPr>
          <p:cNvPr id="52" name="TextBox 51">
            <a:extLst>
              <a:ext uri="{FF2B5EF4-FFF2-40B4-BE49-F238E27FC236}">
                <a16:creationId xmlns:a16="http://schemas.microsoft.com/office/drawing/2014/main" id="{8821FF5C-261C-D445-93D2-5191FF2A1437}"/>
              </a:ext>
            </a:extLst>
          </p:cNvPr>
          <p:cNvSpPr txBox="1"/>
          <p:nvPr/>
        </p:nvSpPr>
        <p:spPr>
          <a:xfrm>
            <a:off x="1230525" y="3268325"/>
            <a:ext cx="1801976" cy="646331"/>
          </a:xfrm>
          <a:prstGeom prst="rect">
            <a:avLst/>
          </a:prstGeom>
          <a:noFill/>
        </p:spPr>
        <p:txBody>
          <a:bodyPr wrap="square" rtlCol="0">
            <a:spAutoFit/>
          </a:bodyPr>
          <a:lstStyle/>
          <a:p>
            <a:pPr algn="ctr"/>
            <a:r>
              <a:rPr lang="tr-TR" dirty="0"/>
              <a:t>Show </a:t>
            </a:r>
            <a:r>
              <a:rPr lang="tr-TR" dirty="0" err="1"/>
              <a:t>Previous</a:t>
            </a:r>
            <a:r>
              <a:rPr lang="tr-TR" dirty="0"/>
              <a:t> </a:t>
            </a:r>
            <a:r>
              <a:rPr lang="tr-TR" dirty="0" err="1"/>
              <a:t>Order</a:t>
            </a:r>
            <a:r>
              <a:rPr lang="tr-TR" dirty="0"/>
              <a:t> </a:t>
            </a:r>
            <a:r>
              <a:rPr lang="tr-TR" dirty="0" err="1"/>
              <a:t>Details</a:t>
            </a:r>
            <a:endParaRPr lang="en-TR" dirty="0"/>
          </a:p>
        </p:txBody>
      </p:sp>
      <p:sp>
        <p:nvSpPr>
          <p:cNvPr id="30" name="TextBox 29">
            <a:extLst>
              <a:ext uri="{FF2B5EF4-FFF2-40B4-BE49-F238E27FC236}">
                <a16:creationId xmlns:a16="http://schemas.microsoft.com/office/drawing/2014/main" id="{0D7B0AA4-50D2-6340-BD03-4A3B2FBB2E29}"/>
              </a:ext>
            </a:extLst>
          </p:cNvPr>
          <p:cNvSpPr txBox="1"/>
          <p:nvPr/>
        </p:nvSpPr>
        <p:spPr>
          <a:xfrm>
            <a:off x="0" y="5669720"/>
            <a:ext cx="11902190" cy="1077218"/>
          </a:xfrm>
          <a:prstGeom prst="rect">
            <a:avLst/>
          </a:prstGeom>
          <a:noFill/>
        </p:spPr>
        <p:txBody>
          <a:bodyPr wrap="square" rtlCol="0">
            <a:spAutoFit/>
          </a:bodyPr>
          <a:lstStyle/>
          <a:p>
            <a:r>
              <a:rPr lang="en-US" sz="1600" dirty="0"/>
              <a:t>Packer's main task is to pick up the order prepared by Picker from the </a:t>
            </a:r>
            <a:r>
              <a:rPr lang="tr-TR" sz="1600" dirty="0" err="1"/>
              <a:t>checkout</a:t>
            </a:r>
            <a:r>
              <a:rPr lang="en-US" sz="1600" dirty="0"/>
              <a:t> register and deliver it to the address. When the order is prepared, packer can view it and proceed to the order delivery process. When starting the order receiving process, it goes to the relevant checkout and registers and receives the products. During the order delivery phase, it will deliver the orders on the route suggested by the application. </a:t>
            </a:r>
            <a:endParaRPr lang="en-TR" sz="1600" dirty="0"/>
          </a:p>
        </p:txBody>
      </p:sp>
      <p:sp>
        <p:nvSpPr>
          <p:cNvPr id="26" name="Right Arrow 44">
            <a:extLst>
              <a:ext uri="{FF2B5EF4-FFF2-40B4-BE49-F238E27FC236}">
                <a16:creationId xmlns:a16="http://schemas.microsoft.com/office/drawing/2014/main" id="{86D723A1-5074-424A-B8E1-AC5F5CFE33A2}"/>
              </a:ext>
            </a:extLst>
          </p:cNvPr>
          <p:cNvSpPr/>
          <p:nvPr/>
        </p:nvSpPr>
        <p:spPr>
          <a:xfrm>
            <a:off x="7192433" y="3845368"/>
            <a:ext cx="1548790" cy="141667"/>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TR"/>
          </a:p>
        </p:txBody>
      </p:sp>
      <p:sp>
        <p:nvSpPr>
          <p:cNvPr id="28" name="TextBox 45">
            <a:extLst>
              <a:ext uri="{FF2B5EF4-FFF2-40B4-BE49-F238E27FC236}">
                <a16:creationId xmlns:a16="http://schemas.microsoft.com/office/drawing/2014/main" id="{28FAEA10-0BF5-4599-B9F6-4E3B01B05BFD}"/>
              </a:ext>
            </a:extLst>
          </p:cNvPr>
          <p:cNvSpPr txBox="1"/>
          <p:nvPr/>
        </p:nvSpPr>
        <p:spPr>
          <a:xfrm>
            <a:off x="8736070" y="3414105"/>
            <a:ext cx="1801976" cy="1200329"/>
          </a:xfrm>
          <a:prstGeom prst="rect">
            <a:avLst/>
          </a:prstGeom>
          <a:noFill/>
        </p:spPr>
        <p:txBody>
          <a:bodyPr wrap="square" rtlCol="0">
            <a:spAutoFit/>
          </a:bodyPr>
          <a:lstStyle/>
          <a:p>
            <a:pPr algn="ctr"/>
            <a:r>
              <a:rPr lang="tr-TR" dirty="0" err="1"/>
              <a:t>Change</a:t>
            </a:r>
            <a:r>
              <a:rPr lang="tr-TR" dirty="0"/>
              <a:t> </a:t>
            </a:r>
            <a:r>
              <a:rPr lang="tr-TR" dirty="0" err="1"/>
              <a:t>Order</a:t>
            </a:r>
            <a:r>
              <a:rPr lang="tr-TR" dirty="0"/>
              <a:t> </a:t>
            </a:r>
            <a:r>
              <a:rPr lang="tr-TR" dirty="0" err="1"/>
              <a:t>Status</a:t>
            </a:r>
            <a:r>
              <a:rPr lang="tr-TR" dirty="0"/>
              <a:t> (</a:t>
            </a:r>
            <a:r>
              <a:rPr lang="tr-TR" dirty="0" err="1"/>
              <a:t>Delivered</a:t>
            </a:r>
            <a:r>
              <a:rPr lang="tr-TR" dirty="0"/>
              <a:t>, </a:t>
            </a:r>
            <a:r>
              <a:rPr lang="tr-TR" dirty="0" err="1"/>
              <a:t>Canceled</a:t>
            </a:r>
            <a:r>
              <a:rPr lang="tr-TR" dirty="0"/>
              <a:t>)</a:t>
            </a:r>
            <a:endParaRPr lang="en-TR" dirty="0"/>
          </a:p>
        </p:txBody>
      </p:sp>
      <p:sp>
        <p:nvSpPr>
          <p:cNvPr id="29" name="Right Arrow 50">
            <a:extLst>
              <a:ext uri="{FF2B5EF4-FFF2-40B4-BE49-F238E27FC236}">
                <a16:creationId xmlns:a16="http://schemas.microsoft.com/office/drawing/2014/main" id="{2E505B31-5E68-4811-A18B-3200363415E9}"/>
              </a:ext>
            </a:extLst>
          </p:cNvPr>
          <p:cNvSpPr/>
          <p:nvPr/>
        </p:nvSpPr>
        <p:spPr>
          <a:xfrm rot="10800000">
            <a:off x="2970880" y="4304293"/>
            <a:ext cx="1548790" cy="141667"/>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TR"/>
          </a:p>
        </p:txBody>
      </p:sp>
      <p:sp>
        <p:nvSpPr>
          <p:cNvPr id="31" name="TextBox 51">
            <a:extLst>
              <a:ext uri="{FF2B5EF4-FFF2-40B4-BE49-F238E27FC236}">
                <a16:creationId xmlns:a16="http://schemas.microsoft.com/office/drawing/2014/main" id="{D0E2EBFA-1BB3-46E9-8C5F-B665E7EA7119}"/>
              </a:ext>
            </a:extLst>
          </p:cNvPr>
          <p:cNvSpPr txBox="1"/>
          <p:nvPr/>
        </p:nvSpPr>
        <p:spPr>
          <a:xfrm>
            <a:off x="1200761" y="3964838"/>
            <a:ext cx="1801976" cy="923330"/>
          </a:xfrm>
          <a:prstGeom prst="rect">
            <a:avLst/>
          </a:prstGeom>
          <a:noFill/>
        </p:spPr>
        <p:txBody>
          <a:bodyPr wrap="square" rtlCol="0">
            <a:spAutoFit/>
          </a:bodyPr>
          <a:lstStyle/>
          <a:p>
            <a:pPr algn="ctr"/>
            <a:r>
              <a:rPr lang="tr-TR" dirty="0" err="1"/>
              <a:t>Handle</a:t>
            </a:r>
            <a:r>
              <a:rPr lang="tr-TR" dirty="0"/>
              <a:t> </a:t>
            </a:r>
            <a:r>
              <a:rPr lang="tr-TR" dirty="0" err="1"/>
              <a:t>Multiple</a:t>
            </a:r>
            <a:r>
              <a:rPr lang="tr-TR" dirty="0"/>
              <a:t> </a:t>
            </a:r>
            <a:r>
              <a:rPr lang="tr-TR" dirty="0" err="1"/>
              <a:t>Orders</a:t>
            </a:r>
            <a:endParaRPr lang="tr-TR" dirty="0"/>
          </a:p>
        </p:txBody>
      </p:sp>
      <p:sp>
        <p:nvSpPr>
          <p:cNvPr id="32" name="Right Arrow 44">
            <a:extLst>
              <a:ext uri="{FF2B5EF4-FFF2-40B4-BE49-F238E27FC236}">
                <a16:creationId xmlns:a16="http://schemas.microsoft.com/office/drawing/2014/main" id="{B7AF7519-DF36-4353-AEB0-1D90C973A3D8}"/>
              </a:ext>
            </a:extLst>
          </p:cNvPr>
          <p:cNvSpPr/>
          <p:nvPr/>
        </p:nvSpPr>
        <p:spPr>
          <a:xfrm>
            <a:off x="7224278" y="4760591"/>
            <a:ext cx="1548790" cy="141667"/>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TR"/>
          </a:p>
        </p:txBody>
      </p:sp>
      <p:sp>
        <p:nvSpPr>
          <p:cNvPr id="33" name="TextBox 45">
            <a:extLst>
              <a:ext uri="{FF2B5EF4-FFF2-40B4-BE49-F238E27FC236}">
                <a16:creationId xmlns:a16="http://schemas.microsoft.com/office/drawing/2014/main" id="{747D838D-82CA-4C61-B55C-17428D8386F9}"/>
              </a:ext>
            </a:extLst>
          </p:cNvPr>
          <p:cNvSpPr txBox="1"/>
          <p:nvPr/>
        </p:nvSpPr>
        <p:spPr>
          <a:xfrm>
            <a:off x="8773068" y="4565002"/>
            <a:ext cx="1801976" cy="646331"/>
          </a:xfrm>
          <a:prstGeom prst="rect">
            <a:avLst/>
          </a:prstGeom>
          <a:noFill/>
        </p:spPr>
        <p:txBody>
          <a:bodyPr wrap="square" rtlCol="0">
            <a:spAutoFit/>
          </a:bodyPr>
          <a:lstStyle/>
          <a:p>
            <a:pPr algn="ctr"/>
            <a:r>
              <a:rPr lang="tr-TR" dirty="0" err="1"/>
              <a:t>Register</a:t>
            </a:r>
            <a:r>
              <a:rPr lang="tr-TR" dirty="0"/>
              <a:t> </a:t>
            </a:r>
            <a:r>
              <a:rPr lang="tr-TR" dirty="0" err="1"/>
              <a:t>Checkout</a:t>
            </a:r>
            <a:endParaRPr lang="en-TR" dirty="0"/>
          </a:p>
        </p:txBody>
      </p:sp>
      <p:sp>
        <p:nvSpPr>
          <p:cNvPr id="34" name="Right Arrow 44">
            <a:extLst>
              <a:ext uri="{FF2B5EF4-FFF2-40B4-BE49-F238E27FC236}">
                <a16:creationId xmlns:a16="http://schemas.microsoft.com/office/drawing/2014/main" id="{B6F329D3-E76B-4120-9A7A-928CA1377542}"/>
              </a:ext>
            </a:extLst>
          </p:cNvPr>
          <p:cNvSpPr/>
          <p:nvPr/>
        </p:nvSpPr>
        <p:spPr>
          <a:xfrm>
            <a:off x="7172418" y="2068717"/>
            <a:ext cx="1548790" cy="141667"/>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TR"/>
          </a:p>
        </p:txBody>
      </p:sp>
      <p:sp>
        <p:nvSpPr>
          <p:cNvPr id="35" name="TextBox 24">
            <a:extLst>
              <a:ext uri="{FF2B5EF4-FFF2-40B4-BE49-F238E27FC236}">
                <a16:creationId xmlns:a16="http://schemas.microsoft.com/office/drawing/2014/main" id="{397092D5-796F-4301-908E-200ACEC34656}"/>
              </a:ext>
            </a:extLst>
          </p:cNvPr>
          <p:cNvSpPr txBox="1"/>
          <p:nvPr/>
        </p:nvSpPr>
        <p:spPr>
          <a:xfrm>
            <a:off x="8832846" y="1768404"/>
            <a:ext cx="1801976" cy="646331"/>
          </a:xfrm>
          <a:prstGeom prst="rect">
            <a:avLst/>
          </a:prstGeom>
          <a:noFill/>
        </p:spPr>
        <p:txBody>
          <a:bodyPr wrap="square" rtlCol="0">
            <a:spAutoFit/>
          </a:bodyPr>
          <a:lstStyle/>
          <a:p>
            <a:pPr algn="ctr"/>
            <a:r>
              <a:rPr lang="tr-TR" dirty="0"/>
              <a:t>Show </a:t>
            </a:r>
            <a:r>
              <a:rPr lang="tr-TR" dirty="0" err="1"/>
              <a:t>Payment</a:t>
            </a:r>
            <a:r>
              <a:rPr lang="tr-TR" dirty="0"/>
              <a:t> </a:t>
            </a:r>
            <a:r>
              <a:rPr lang="tr-TR" dirty="0" err="1"/>
              <a:t>Fee</a:t>
            </a:r>
            <a:endParaRPr lang="en-TR" dirty="0"/>
          </a:p>
        </p:txBody>
      </p:sp>
      <p:pic>
        <p:nvPicPr>
          <p:cNvPr id="4" name="Resim 3">
            <a:extLst>
              <a:ext uri="{FF2B5EF4-FFF2-40B4-BE49-F238E27FC236}">
                <a16:creationId xmlns:a16="http://schemas.microsoft.com/office/drawing/2014/main" id="{60446A7A-7FC4-4C0B-B0E0-CA94214598A5}"/>
              </a:ext>
            </a:extLst>
          </p:cNvPr>
          <p:cNvPicPr>
            <a:picLocks noChangeAspect="1"/>
          </p:cNvPicPr>
          <p:nvPr/>
        </p:nvPicPr>
        <p:blipFill rotWithShape="1">
          <a:blip r:embed="rId2"/>
          <a:srcRect t="4445" b="5851"/>
          <a:stretch/>
        </p:blipFill>
        <p:spPr>
          <a:xfrm>
            <a:off x="4660477" y="837781"/>
            <a:ext cx="2409614" cy="4803387"/>
          </a:xfrm>
          <a:prstGeom prst="rect">
            <a:avLst/>
          </a:prstGeom>
        </p:spPr>
      </p:pic>
    </p:spTree>
    <p:extLst>
      <p:ext uri="{BB962C8B-B14F-4D97-AF65-F5344CB8AC3E}">
        <p14:creationId xmlns:p14="http://schemas.microsoft.com/office/powerpoint/2010/main" val="3324282481"/>
      </p:ext>
    </p:extLst>
  </p:cSld>
  <p:clrMapOvr>
    <a:masterClrMapping/>
  </p:clrMapOvr>
</p:sld>
</file>

<file path=ppt/theme/theme1.xml><?xml version="1.0" encoding="utf-8"?>
<a:theme xmlns:a="http://schemas.openxmlformats.org/drawingml/2006/main" name="LeafVTI">
  <a:themeElements>
    <a:clrScheme name="AnalogousFromRegularSeed_2SEEDS">
      <a:dk1>
        <a:srgbClr val="000000"/>
      </a:dk1>
      <a:lt1>
        <a:srgbClr val="FFFFFF"/>
      </a:lt1>
      <a:dk2>
        <a:srgbClr val="243741"/>
      </a:dk2>
      <a:lt2>
        <a:srgbClr val="E2E8E6"/>
      </a:lt2>
      <a:accent1>
        <a:srgbClr val="B13B5A"/>
      </a:accent1>
      <a:accent2>
        <a:srgbClr val="C34D9D"/>
      </a:accent2>
      <a:accent3>
        <a:srgbClr val="C35F4D"/>
      </a:accent3>
      <a:accent4>
        <a:srgbClr val="3BB17E"/>
      </a:accent4>
      <a:accent5>
        <a:srgbClr val="46B2B1"/>
      </a:accent5>
      <a:accent6>
        <a:srgbClr val="3B81B1"/>
      </a:accent6>
      <a:hlink>
        <a:srgbClr val="319379"/>
      </a:hlink>
      <a:folHlink>
        <a:srgbClr val="7F7F7F"/>
      </a:folHlink>
    </a:clrScheme>
    <a:fontScheme name="Leaf">
      <a:majorFont>
        <a:latin typeface="Rockwell Nova Light"/>
        <a:ea typeface=""/>
        <a:cs typeface=""/>
      </a:majorFont>
      <a:minorFont>
        <a:latin typeface="Avenir Next LT Pro Light"/>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LeafVTI" id="{AD13D32C-3873-4EF1-A28C-5D0E64FF0913}" vid="{0D2E0FD0-9C17-4337-BD21-33917FC300A9}"/>
    </a:ext>
  </a:extLst>
</a:theme>
</file>

<file path=docProps/app.xml><?xml version="1.0" encoding="utf-8"?>
<Properties xmlns="http://schemas.openxmlformats.org/officeDocument/2006/extended-properties" xmlns:vt="http://schemas.openxmlformats.org/officeDocument/2006/docPropsVTypes">
  <TotalTime>7123</TotalTime>
  <Words>2337</Words>
  <Application>Microsoft Office PowerPoint</Application>
  <PresentationFormat>Geniş ekran</PresentationFormat>
  <Paragraphs>143</Paragraphs>
  <Slides>27</Slides>
  <Notes>0</Notes>
  <HiddenSlides>0</HiddenSlides>
  <MMClips>0</MMClips>
  <ScaleCrop>false</ScaleCrop>
  <HeadingPairs>
    <vt:vector size="6" baseType="variant">
      <vt:variant>
        <vt:lpstr>Kullanılan Yazı Tipleri</vt:lpstr>
      </vt:variant>
      <vt:variant>
        <vt:i4>4</vt:i4>
      </vt:variant>
      <vt:variant>
        <vt:lpstr>Tema</vt:lpstr>
      </vt:variant>
      <vt:variant>
        <vt:i4>1</vt:i4>
      </vt:variant>
      <vt:variant>
        <vt:lpstr>Slayt Başlıkları</vt:lpstr>
      </vt:variant>
      <vt:variant>
        <vt:i4>27</vt:i4>
      </vt:variant>
    </vt:vector>
  </HeadingPairs>
  <TitlesOfParts>
    <vt:vector size="32" baseType="lpstr">
      <vt:lpstr>Arial</vt:lpstr>
      <vt:lpstr>Avenir Next LT Pro Light</vt:lpstr>
      <vt:lpstr>Rockwell Nova Light</vt:lpstr>
      <vt:lpstr>Wingdings</vt:lpstr>
      <vt:lpstr>LeafVTI</vt:lpstr>
      <vt:lpstr>GTU CSE ENG CSE 496 FINAL-PRESENTATION pıcker &amp; packer applıcatıon</vt:lpstr>
      <vt:lpstr>Contents</vt:lpstr>
      <vt:lpstr>Project SchemA and Description PICKER and packer</vt:lpstr>
      <vt:lpstr>Project SchemA and Description PICKER</vt:lpstr>
      <vt:lpstr>PROFILE PICKER</vt:lpstr>
      <vt:lpstr>order &amp; Detaıls PICKER</vt:lpstr>
      <vt:lpstr>Prevıous Order &amp; Detaıls PICKER</vt:lpstr>
      <vt:lpstr>PREPARE Order &amp; Detaıls PICKER</vt:lpstr>
      <vt:lpstr>Project SchemA and Description PACKER</vt:lpstr>
      <vt:lpstr>PROFILE PACKER</vt:lpstr>
      <vt:lpstr>order &amp; Detaıls PACKER</vt:lpstr>
      <vt:lpstr>Prevıous Order &amp; Detaıls PACKER</vt:lpstr>
      <vt:lpstr>Addıtıonal Enhancements </vt:lpstr>
      <vt:lpstr>FLUTTER </vt:lpstr>
      <vt:lpstr>API &amp; CLOUD &amp; DATABASE </vt:lpstr>
      <vt:lpstr>API &amp; CLOUD &amp; DATABASE </vt:lpstr>
      <vt:lpstr>Success CrIterIa - 1</vt:lpstr>
      <vt:lpstr>Success CrIterIa - 1</vt:lpstr>
      <vt:lpstr>Success CrIterIa - 1</vt:lpstr>
      <vt:lpstr>Success CrIterIa - 1</vt:lpstr>
      <vt:lpstr>Success CrIterIa - 2</vt:lpstr>
      <vt:lpstr>Success CrIterIa - 2</vt:lpstr>
      <vt:lpstr>Success CrIterIa - 3</vt:lpstr>
      <vt:lpstr>Success CrIterIa - 3</vt:lpstr>
      <vt:lpstr>Success CrIterIa - 3</vt:lpstr>
      <vt:lpstr>Success CrIterIa - 4</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GTÜ BİL MUH BİL 495 ÖN SUNUM UÇAK pİSTİ OPTİMİZASYONU</dc:title>
  <dc:creator>FATİH SELİM YAKAR</dc:creator>
  <cp:lastModifiedBy>FURKAN ÖZEV</cp:lastModifiedBy>
  <cp:revision>145</cp:revision>
  <dcterms:created xsi:type="dcterms:W3CDTF">2020-11-03T21:38:36Z</dcterms:created>
  <dcterms:modified xsi:type="dcterms:W3CDTF">2022-01-19T06:27:09Z</dcterms:modified>
</cp:coreProperties>
</file>